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6.xml" ContentType="application/vnd.openxmlformats-officedocument.themeOverr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56" r:id="rId5"/>
    <p:sldId id="3947" r:id="rId6"/>
    <p:sldId id="3955" r:id="rId7"/>
    <p:sldId id="3961" r:id="rId8"/>
    <p:sldId id="3954" r:id="rId9"/>
    <p:sldId id="3952" r:id="rId10"/>
    <p:sldId id="3959" r:id="rId11"/>
    <p:sldId id="396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B40F4B-070B-210C-F71E-2B0466987894}" v="1319" dt="2020-05-20T14:58:20.2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54" autoAdjust="0"/>
    <p:restoredTop sz="93792" autoAdjust="0"/>
  </p:normalViewPr>
  <p:slideViewPr>
    <p:cSldViewPr snapToGrid="0">
      <p:cViewPr>
        <p:scale>
          <a:sx n="70" d="100"/>
          <a:sy n="70" d="100"/>
        </p:scale>
        <p:origin x="708" y="-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JMoculak\Desktop\Copy%20of%20FDIC%20Banks%20-%20Full%20List%20No%20Duplicates.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C:\Users\JMoculak\Desktop\Copy%20of%20FDIC%20Banks%20-%20Full%20List%20No%20Duplicates.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C:\Users\JMoculak\Desktop\Copy%20of%20FDIC%20Banks%20-%20Full%20List%20No%20Duplicates.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file:///C:\Users\JMoculak\Desktop\Copy%20of%20FDIC%20Banks%20-%20Full%20List%20No%20Duplicates.xlsx" TargetMode="Externa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file:///C:\Users\JMoculak\Desktop\Copy%20of%20FDIC%20Banks%20-%20Full%20List%20No%20Duplicates.xlsx" TargetMode="Externa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oleObject" Target="file:///C:\Users\JMoculak\Desktop\Copy%20of%20FDIC%20Banks%20-%20Full%20List%20No%20Duplicat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rgbClr val="0070C0"/>
                </a:solidFill>
                <a:latin typeface="+mn-lt"/>
                <a:ea typeface="+mn-ea"/>
                <a:cs typeface="+mn-cs"/>
              </a:defRPr>
            </a:pPr>
            <a:r>
              <a:rPr lang="en-US">
                <a:solidFill>
                  <a:srgbClr val="0070C0"/>
                </a:solidFill>
              </a:rPr>
              <a:t>Community</a:t>
            </a:r>
          </a:p>
          <a:p>
            <a:pPr>
              <a:defRPr>
                <a:solidFill>
                  <a:srgbClr val="0070C0"/>
                </a:solidFill>
              </a:defRPr>
            </a:pPr>
            <a:r>
              <a:rPr lang="en-US" sz="1100">
                <a:solidFill>
                  <a:srgbClr val="0070C0"/>
                </a:solidFill>
              </a:rPr>
              <a:t>($1.5-$10B)</a:t>
            </a:r>
            <a:endParaRPr lang="en-US">
              <a:solidFill>
                <a:srgbClr val="0070C0"/>
              </a:solidFill>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rgbClr val="0070C0"/>
              </a:solidFill>
              <a:latin typeface="+mn-lt"/>
              <a:ea typeface="+mn-ea"/>
              <a:cs typeface="+mn-cs"/>
            </a:defRPr>
          </a:pPr>
          <a:endParaRPr lang="en-US"/>
        </a:p>
      </c:txPr>
    </c:title>
    <c:autoTitleDeleted val="0"/>
    <c:plotArea>
      <c:layout/>
      <c:doughnutChart>
        <c:varyColors val="1"/>
        <c:ser>
          <c:idx val="0"/>
          <c:order val="0"/>
          <c:tx>
            <c:strRef>
              <c:f>Sheet1!$K$7</c:f>
              <c:strCache>
                <c:ptCount val="1"/>
                <c:pt idx="0">
                  <c:v>Community</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78A8-49BF-82A8-45906D294485}"/>
              </c:ext>
            </c:extLst>
          </c:dPt>
          <c:dPt>
            <c:idx val="1"/>
            <c:bubble3D val="0"/>
            <c:spPr>
              <a:solidFill>
                <a:schemeClr val="accent4"/>
              </a:solidFill>
              <a:ln w="19050">
                <a:solidFill>
                  <a:schemeClr val="lt1"/>
                </a:solidFill>
              </a:ln>
              <a:effectLst/>
            </c:spPr>
            <c:extLst>
              <c:ext xmlns:c16="http://schemas.microsoft.com/office/drawing/2014/chart" uri="{C3380CC4-5D6E-409C-BE32-E72D297353CC}">
                <c16:uniqueId val="{00000003-78A8-49BF-82A8-45906D294485}"/>
              </c:ext>
            </c:extLst>
          </c:dPt>
          <c:dLbls>
            <c:dLbl>
              <c:idx val="0"/>
              <c:layout>
                <c:manualLayout>
                  <c:x val="8.8827203331020232E-2"/>
                  <c:y val="8.796296296296288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8A8-49BF-82A8-45906D294485}"/>
                </c:ext>
              </c:extLst>
            </c:dLbl>
            <c:dLbl>
              <c:idx val="1"/>
              <c:layout>
                <c:manualLayout>
                  <c:x val="9.2880577427821524E-3"/>
                  <c:y val="-0.2500860393609547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8A8-49BF-82A8-45906D294485}"/>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s>
          <c:cat>
            <c:strRef>
              <c:f>Sheet1!$L$6:$M$6</c:f>
              <c:strCache>
                <c:ptCount val="2"/>
                <c:pt idx="0">
                  <c:v>Member</c:v>
                </c:pt>
                <c:pt idx="1">
                  <c:v>Non-Member</c:v>
                </c:pt>
              </c:strCache>
            </c:strRef>
          </c:cat>
          <c:val>
            <c:numRef>
              <c:f>Sheet1!$L$7:$M$7</c:f>
              <c:numCache>
                <c:formatCode>General</c:formatCode>
                <c:ptCount val="2"/>
                <c:pt idx="0">
                  <c:v>215</c:v>
                </c:pt>
                <c:pt idx="1">
                  <c:v>179</c:v>
                </c:pt>
              </c:numCache>
            </c:numRef>
          </c:val>
          <c:extLst>
            <c:ext xmlns:c16="http://schemas.microsoft.com/office/drawing/2014/chart" uri="{C3380CC4-5D6E-409C-BE32-E72D297353CC}">
              <c16:uniqueId val="{00000004-78A8-49BF-82A8-45906D294485}"/>
            </c:ext>
          </c:extLst>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b"/>
      <c:overlay val="0"/>
      <c:spPr>
        <a:noFill/>
        <a:ln>
          <a:noFill/>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rgbClr val="0070C0"/>
                </a:solidFill>
                <a:latin typeface="+mn-lt"/>
                <a:ea typeface="+mn-ea"/>
                <a:cs typeface="+mn-cs"/>
              </a:defRPr>
            </a:pPr>
            <a:r>
              <a:rPr lang="en-US">
                <a:solidFill>
                  <a:srgbClr val="0070C0"/>
                </a:solidFill>
              </a:rPr>
              <a:t>Local Community</a:t>
            </a:r>
          </a:p>
          <a:p>
            <a:pPr>
              <a:defRPr>
                <a:solidFill>
                  <a:srgbClr val="0070C0"/>
                </a:solidFill>
              </a:defRPr>
            </a:pPr>
            <a:r>
              <a:rPr lang="en-US" sz="1100">
                <a:solidFill>
                  <a:srgbClr val="0070C0"/>
                </a:solidFill>
              </a:rPr>
              <a:t>(up to $1.5B)</a:t>
            </a:r>
            <a:endParaRPr lang="en-US">
              <a:solidFill>
                <a:srgbClr val="0070C0"/>
              </a:solidFill>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rgbClr val="0070C0"/>
              </a:solidFill>
              <a:latin typeface="+mn-lt"/>
              <a:ea typeface="+mn-ea"/>
              <a:cs typeface="+mn-cs"/>
            </a:defRPr>
          </a:pPr>
          <a:endParaRPr lang="en-US"/>
        </a:p>
      </c:txPr>
    </c:title>
    <c:autoTitleDeleted val="0"/>
    <c:plotArea>
      <c:layout/>
      <c:doughnutChart>
        <c:varyColors val="1"/>
        <c:ser>
          <c:idx val="0"/>
          <c:order val="0"/>
          <c:tx>
            <c:strRef>
              <c:f>Sheet1!$K$8</c:f>
              <c:strCache>
                <c:ptCount val="1"/>
                <c:pt idx="0">
                  <c:v>Local Community</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CBE1-4A14-A115-54FC7DD25644}"/>
              </c:ext>
            </c:extLst>
          </c:dPt>
          <c:dPt>
            <c:idx val="1"/>
            <c:bubble3D val="0"/>
            <c:spPr>
              <a:solidFill>
                <a:schemeClr val="accent4"/>
              </a:solidFill>
              <a:ln w="19050">
                <a:solidFill>
                  <a:schemeClr val="lt1"/>
                </a:solidFill>
              </a:ln>
              <a:effectLst/>
            </c:spPr>
            <c:extLst>
              <c:ext xmlns:c16="http://schemas.microsoft.com/office/drawing/2014/chart" uri="{C3380CC4-5D6E-409C-BE32-E72D297353CC}">
                <c16:uniqueId val="{00000003-CBE1-4A14-A115-54FC7DD25644}"/>
              </c:ext>
            </c:extLst>
          </c:dPt>
          <c:dLbls>
            <c:dLbl>
              <c:idx val="0"/>
              <c:layout>
                <c:manualLayout>
                  <c:x val="0.10133077115360579"/>
                  <c:y val="-8.333333333333335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BE1-4A14-A115-54FC7DD25644}"/>
                </c:ext>
              </c:extLst>
            </c:dLbl>
            <c:dLbl>
              <c:idx val="1"/>
              <c:layout>
                <c:manualLayout>
                  <c:x val="-0.14719354525128803"/>
                  <c:y val="7.375382575447965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BE1-4A14-A115-54FC7DD25644}"/>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Sheet1!$L$6:$M$6</c:f>
              <c:strCache>
                <c:ptCount val="2"/>
                <c:pt idx="0">
                  <c:v>Member</c:v>
                </c:pt>
                <c:pt idx="1">
                  <c:v>Non-Member</c:v>
                </c:pt>
              </c:strCache>
            </c:strRef>
          </c:cat>
          <c:val>
            <c:numRef>
              <c:f>Sheet1!$L$8:$M$8</c:f>
              <c:numCache>
                <c:formatCode>General</c:formatCode>
                <c:ptCount val="2"/>
                <c:pt idx="0">
                  <c:v>701</c:v>
                </c:pt>
                <c:pt idx="1">
                  <c:v>4035</c:v>
                </c:pt>
              </c:numCache>
            </c:numRef>
          </c:val>
          <c:extLst>
            <c:ext xmlns:c16="http://schemas.microsoft.com/office/drawing/2014/chart" uri="{C3380CC4-5D6E-409C-BE32-E72D297353CC}">
              <c16:uniqueId val="{00000004-CBE1-4A14-A115-54FC7DD25644}"/>
            </c:ext>
          </c:extLst>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b"/>
      <c:overlay val="0"/>
      <c:spPr>
        <a:noFill/>
        <a:ln>
          <a:noFill/>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rgbClr val="0070C0"/>
                </a:solidFill>
                <a:latin typeface="+mn-lt"/>
                <a:ea typeface="+mn-ea"/>
                <a:cs typeface="+mn-cs"/>
              </a:defRPr>
            </a:pPr>
            <a:r>
              <a:rPr lang="en-US">
                <a:solidFill>
                  <a:srgbClr val="0070C0"/>
                </a:solidFill>
              </a:rPr>
              <a:t>Multi-National</a:t>
            </a:r>
          </a:p>
          <a:p>
            <a:pPr>
              <a:defRPr>
                <a:solidFill>
                  <a:srgbClr val="0070C0"/>
                </a:solidFill>
              </a:defRPr>
            </a:pPr>
            <a:r>
              <a:rPr lang="en-US" sz="1100">
                <a:solidFill>
                  <a:srgbClr val="0070C0"/>
                </a:solidFill>
              </a:rPr>
              <a:t>(&gt;$250B)</a:t>
            </a:r>
            <a:endParaRPr lang="en-US">
              <a:solidFill>
                <a:srgbClr val="0070C0"/>
              </a:solidFill>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rgbClr val="0070C0"/>
              </a:solidFill>
              <a:latin typeface="+mn-lt"/>
              <a:ea typeface="+mn-ea"/>
              <a:cs typeface="+mn-cs"/>
            </a:defRPr>
          </a:pPr>
          <a:endParaRPr lang="en-US"/>
        </a:p>
      </c:txPr>
    </c:title>
    <c:autoTitleDeleted val="0"/>
    <c:plotArea>
      <c:layout/>
      <c:doughnutChart>
        <c:varyColors val="1"/>
        <c:ser>
          <c:idx val="0"/>
          <c:order val="0"/>
          <c:tx>
            <c:strRef>
              <c:f>Sheet1!$K$9</c:f>
              <c:strCache>
                <c:ptCount val="1"/>
                <c:pt idx="0">
                  <c:v>Multi-National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E00-4C71-985F-0E53621AE7D7}"/>
              </c:ext>
            </c:extLst>
          </c:dPt>
          <c:dPt>
            <c:idx val="1"/>
            <c:bubble3D val="0"/>
            <c:spPr>
              <a:solidFill>
                <a:schemeClr val="accent4"/>
              </a:solidFill>
              <a:ln w="19050">
                <a:solidFill>
                  <a:schemeClr val="lt1"/>
                </a:solidFill>
              </a:ln>
              <a:effectLst/>
            </c:spPr>
            <c:extLst>
              <c:ext xmlns:c16="http://schemas.microsoft.com/office/drawing/2014/chart" uri="{C3380CC4-5D6E-409C-BE32-E72D297353CC}">
                <c16:uniqueId val="{00000003-3E00-4C71-985F-0E53621AE7D7}"/>
              </c:ext>
            </c:extLst>
          </c:dPt>
          <c:dLbls>
            <c:dLbl>
              <c:idx val="0"/>
              <c:layout>
                <c:manualLayout>
                  <c:x val="0.21122387479342861"/>
                  <c:y val="1.851851851851843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E00-4C71-985F-0E53621AE7D7}"/>
                </c:ext>
              </c:extLst>
            </c:dLbl>
            <c:dLbl>
              <c:idx val="1"/>
              <c:layout>
                <c:manualLayout>
                  <c:x val="-4.1968503937007871E-2"/>
                  <c:y val="-8.796296296296296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E00-4C71-985F-0E53621AE7D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s>
          <c:cat>
            <c:strRef>
              <c:f>Sheet1!$L$6:$M$6</c:f>
              <c:strCache>
                <c:ptCount val="2"/>
                <c:pt idx="0">
                  <c:v>Member</c:v>
                </c:pt>
                <c:pt idx="1">
                  <c:v>Non-Member</c:v>
                </c:pt>
              </c:strCache>
            </c:strRef>
          </c:cat>
          <c:val>
            <c:numRef>
              <c:f>Sheet1!$L$9:$M$9</c:f>
              <c:numCache>
                <c:formatCode>General</c:formatCode>
                <c:ptCount val="2"/>
                <c:pt idx="0">
                  <c:v>11</c:v>
                </c:pt>
                <c:pt idx="1">
                  <c:v>1</c:v>
                </c:pt>
              </c:numCache>
            </c:numRef>
          </c:val>
          <c:extLst>
            <c:ext xmlns:c16="http://schemas.microsoft.com/office/drawing/2014/chart" uri="{C3380CC4-5D6E-409C-BE32-E72D297353CC}">
              <c16:uniqueId val="{00000004-3E00-4C71-985F-0E53621AE7D7}"/>
            </c:ext>
          </c:extLst>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b"/>
      <c:overlay val="0"/>
      <c:spPr>
        <a:noFill/>
        <a:ln>
          <a:noFill/>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rgbClr val="0070C0"/>
                </a:solidFill>
                <a:latin typeface="+mn-lt"/>
                <a:ea typeface="+mn-ea"/>
                <a:cs typeface="+mn-cs"/>
              </a:defRPr>
            </a:pPr>
            <a:r>
              <a:rPr lang="en-US">
                <a:solidFill>
                  <a:srgbClr val="0070C0"/>
                </a:solidFill>
              </a:rPr>
              <a:t>National</a:t>
            </a:r>
          </a:p>
          <a:p>
            <a:pPr>
              <a:defRPr>
                <a:solidFill>
                  <a:srgbClr val="0070C0"/>
                </a:solidFill>
              </a:defRPr>
            </a:pPr>
            <a:r>
              <a:rPr lang="en-US" sz="1100">
                <a:solidFill>
                  <a:srgbClr val="0070C0"/>
                </a:solidFill>
              </a:rPr>
              <a:t>($60-$250B)</a:t>
            </a:r>
          </a:p>
        </c:rich>
      </c:tx>
      <c:overlay val="0"/>
      <c:spPr>
        <a:noFill/>
        <a:ln>
          <a:noFill/>
        </a:ln>
        <a:effectLst/>
      </c:spPr>
      <c:txPr>
        <a:bodyPr rot="0" spcFirstLastPara="1" vertOverflow="ellipsis" vert="horz" wrap="square" anchor="ctr" anchorCtr="1"/>
        <a:lstStyle/>
        <a:p>
          <a:pPr>
            <a:defRPr sz="1400" b="0" i="0" u="none" strike="noStrike" kern="1200" spc="0" baseline="0">
              <a:solidFill>
                <a:srgbClr val="0070C0"/>
              </a:solidFill>
              <a:latin typeface="+mn-lt"/>
              <a:ea typeface="+mn-ea"/>
              <a:cs typeface="+mn-cs"/>
            </a:defRPr>
          </a:pPr>
          <a:endParaRPr lang="en-US"/>
        </a:p>
      </c:txPr>
    </c:title>
    <c:autoTitleDeleted val="0"/>
    <c:plotArea>
      <c:layout/>
      <c:doughnutChart>
        <c:varyColors val="1"/>
        <c:ser>
          <c:idx val="0"/>
          <c:order val="0"/>
          <c:tx>
            <c:strRef>
              <c:f>Sheet1!$K$10</c:f>
              <c:strCache>
                <c:ptCount val="1"/>
                <c:pt idx="0">
                  <c:v>National</c:v>
                </c:pt>
              </c:strCache>
            </c:strRef>
          </c:tx>
          <c:spPr>
            <a:solidFill>
              <a:schemeClr val="accent4"/>
            </a:solidFill>
          </c:spPr>
          <c:dPt>
            <c:idx val="0"/>
            <c:bubble3D val="0"/>
            <c:spPr>
              <a:solidFill>
                <a:schemeClr val="accent1"/>
              </a:solidFill>
              <a:ln w="19050">
                <a:solidFill>
                  <a:schemeClr val="lt1"/>
                </a:solidFill>
              </a:ln>
              <a:effectLst/>
            </c:spPr>
            <c:extLst>
              <c:ext xmlns:c16="http://schemas.microsoft.com/office/drawing/2014/chart" uri="{C3380CC4-5D6E-409C-BE32-E72D297353CC}">
                <c16:uniqueId val="{00000001-4816-4E23-A41D-5A16C49433A3}"/>
              </c:ext>
            </c:extLst>
          </c:dPt>
          <c:dPt>
            <c:idx val="1"/>
            <c:bubble3D val="0"/>
            <c:spPr>
              <a:solidFill>
                <a:schemeClr val="accent4"/>
              </a:solidFill>
              <a:ln w="19050">
                <a:solidFill>
                  <a:schemeClr val="lt1"/>
                </a:solidFill>
              </a:ln>
              <a:effectLst/>
            </c:spPr>
            <c:extLst>
              <c:ext xmlns:c16="http://schemas.microsoft.com/office/drawing/2014/chart" uri="{C3380CC4-5D6E-409C-BE32-E72D297353CC}">
                <c16:uniqueId val="{00000003-4816-4E23-A41D-5A16C49433A3}"/>
              </c:ext>
            </c:extLst>
          </c:dPt>
          <c:dLbls>
            <c:dLbl>
              <c:idx val="0"/>
              <c:layout>
                <c:manualLayout>
                  <c:x val="0.24531777277840269"/>
                  <c:y val="4.8118985126859146E-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816-4E23-A41D-5A16C49433A3}"/>
                </c:ext>
              </c:extLst>
            </c:dLbl>
            <c:dLbl>
              <c:idx val="1"/>
              <c:layout>
                <c:manualLayout>
                  <c:x val="-1.0133056284631172E-2"/>
                  <c:y val="-9.727064534082720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816-4E23-A41D-5A16C49433A3}"/>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Sheet1!$L$6:$M$6</c:f>
              <c:strCache>
                <c:ptCount val="2"/>
                <c:pt idx="0">
                  <c:v>Member</c:v>
                </c:pt>
                <c:pt idx="1">
                  <c:v>Non-Member</c:v>
                </c:pt>
              </c:strCache>
            </c:strRef>
          </c:cat>
          <c:val>
            <c:numRef>
              <c:f>Sheet1!$L$10:$M$10</c:f>
              <c:numCache>
                <c:formatCode>General</c:formatCode>
                <c:ptCount val="2"/>
                <c:pt idx="0">
                  <c:v>26</c:v>
                </c:pt>
                <c:pt idx="1">
                  <c:v>1</c:v>
                </c:pt>
              </c:numCache>
            </c:numRef>
          </c:val>
          <c:extLst>
            <c:ext xmlns:c16="http://schemas.microsoft.com/office/drawing/2014/chart" uri="{C3380CC4-5D6E-409C-BE32-E72D297353CC}">
              <c16:uniqueId val="{00000004-4816-4E23-A41D-5A16C49433A3}"/>
            </c:ext>
          </c:extLst>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b"/>
      <c:overlay val="0"/>
      <c:spPr>
        <a:noFill/>
        <a:ln>
          <a:noFill/>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rgbClr val="0070C0"/>
                </a:solidFill>
                <a:latin typeface="+mn-lt"/>
                <a:ea typeface="+mn-ea"/>
                <a:cs typeface="+mn-cs"/>
              </a:defRPr>
            </a:pPr>
            <a:r>
              <a:rPr lang="en-US">
                <a:solidFill>
                  <a:srgbClr val="0070C0"/>
                </a:solidFill>
              </a:rPr>
              <a:t>Regional</a:t>
            </a:r>
          </a:p>
          <a:p>
            <a:pPr>
              <a:defRPr>
                <a:solidFill>
                  <a:srgbClr val="0070C0"/>
                </a:solidFill>
              </a:defRPr>
            </a:pPr>
            <a:r>
              <a:rPr lang="en-US" sz="1100">
                <a:solidFill>
                  <a:srgbClr val="0070C0"/>
                </a:solidFill>
              </a:rPr>
              <a:t>($20-$60B)</a:t>
            </a:r>
            <a:endParaRPr lang="en-US">
              <a:solidFill>
                <a:srgbClr val="0070C0"/>
              </a:solidFill>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rgbClr val="0070C0"/>
              </a:solidFill>
              <a:latin typeface="+mn-lt"/>
              <a:ea typeface="+mn-ea"/>
              <a:cs typeface="+mn-cs"/>
            </a:defRPr>
          </a:pPr>
          <a:endParaRPr lang="en-US"/>
        </a:p>
      </c:txPr>
    </c:title>
    <c:autoTitleDeleted val="0"/>
    <c:plotArea>
      <c:layout/>
      <c:doughnutChart>
        <c:varyColors val="1"/>
        <c:ser>
          <c:idx val="0"/>
          <c:order val="0"/>
          <c:tx>
            <c:strRef>
              <c:f>Sheet1!$K$11</c:f>
              <c:strCache>
                <c:ptCount val="1"/>
                <c:pt idx="0">
                  <c:v>Regional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41A-493E-A6A7-697E56F63590}"/>
              </c:ext>
            </c:extLst>
          </c:dPt>
          <c:dPt>
            <c:idx val="1"/>
            <c:bubble3D val="0"/>
            <c:spPr>
              <a:solidFill>
                <a:schemeClr val="accent4"/>
              </a:solidFill>
              <a:ln w="19050">
                <a:solidFill>
                  <a:schemeClr val="lt1"/>
                </a:solidFill>
              </a:ln>
              <a:effectLst/>
            </c:spPr>
            <c:extLst>
              <c:ext xmlns:c16="http://schemas.microsoft.com/office/drawing/2014/chart" uri="{C3380CC4-5D6E-409C-BE32-E72D297353CC}">
                <c16:uniqueId val="{00000003-D41A-493E-A6A7-697E56F63590}"/>
              </c:ext>
            </c:extLst>
          </c:dPt>
          <c:dLbls>
            <c:dLbl>
              <c:idx val="0"/>
              <c:layout>
                <c:manualLayout>
                  <c:x val="3.1545275590551099E-2"/>
                  <c:y val="7.87733688561234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41A-493E-A6A7-697E56F63590}"/>
                </c:ext>
              </c:extLst>
            </c:dLbl>
            <c:dLbl>
              <c:idx val="1"/>
              <c:layout>
                <c:manualLayout>
                  <c:x val="-5.8383639545056869E-2"/>
                  <c:y val="-8.80218246183885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41A-493E-A6A7-697E56F63590}"/>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Sheet1!$L$6:$M$6</c:f>
              <c:strCache>
                <c:ptCount val="2"/>
                <c:pt idx="0">
                  <c:v>Member</c:v>
                </c:pt>
                <c:pt idx="1">
                  <c:v>Non-Member</c:v>
                </c:pt>
              </c:strCache>
            </c:strRef>
          </c:cat>
          <c:val>
            <c:numRef>
              <c:f>Sheet1!$L$11:$M$11</c:f>
              <c:numCache>
                <c:formatCode>General</c:formatCode>
                <c:ptCount val="2"/>
                <c:pt idx="0">
                  <c:v>39</c:v>
                </c:pt>
                <c:pt idx="1">
                  <c:v>9</c:v>
                </c:pt>
              </c:numCache>
            </c:numRef>
          </c:val>
          <c:extLst>
            <c:ext xmlns:c16="http://schemas.microsoft.com/office/drawing/2014/chart" uri="{C3380CC4-5D6E-409C-BE32-E72D297353CC}">
              <c16:uniqueId val="{00000004-D41A-493E-A6A7-697E56F63590}"/>
            </c:ext>
          </c:extLst>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b"/>
      <c:overlay val="0"/>
      <c:spPr>
        <a:noFill/>
        <a:ln>
          <a:noFill/>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rgbClr val="0070C0"/>
                </a:solidFill>
                <a:latin typeface="+mn-lt"/>
                <a:ea typeface="+mn-ea"/>
                <a:cs typeface="+mn-cs"/>
              </a:defRPr>
            </a:pPr>
            <a:r>
              <a:rPr lang="en-US">
                <a:solidFill>
                  <a:srgbClr val="0070C0"/>
                </a:solidFill>
              </a:rPr>
              <a:t>Regional Community</a:t>
            </a:r>
          </a:p>
          <a:p>
            <a:pPr>
              <a:defRPr>
                <a:solidFill>
                  <a:srgbClr val="0070C0"/>
                </a:solidFill>
              </a:defRPr>
            </a:pPr>
            <a:r>
              <a:rPr lang="en-US" sz="1100">
                <a:solidFill>
                  <a:srgbClr val="0070C0"/>
                </a:solidFill>
              </a:rPr>
              <a:t>($10-$20B)</a:t>
            </a:r>
            <a:endParaRPr lang="en-US">
              <a:solidFill>
                <a:srgbClr val="0070C0"/>
              </a:solidFill>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rgbClr val="0070C0"/>
              </a:solidFill>
              <a:latin typeface="+mn-lt"/>
              <a:ea typeface="+mn-ea"/>
              <a:cs typeface="+mn-cs"/>
            </a:defRPr>
          </a:pPr>
          <a:endParaRPr lang="en-US"/>
        </a:p>
      </c:txPr>
    </c:title>
    <c:autoTitleDeleted val="0"/>
    <c:plotArea>
      <c:layout/>
      <c:doughnutChart>
        <c:varyColors val="1"/>
        <c:ser>
          <c:idx val="0"/>
          <c:order val="0"/>
          <c:tx>
            <c:strRef>
              <c:f>Sheet1!$K$12</c:f>
              <c:strCache>
                <c:ptCount val="1"/>
                <c:pt idx="0">
                  <c:v>Regional Community</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E03-44D3-897C-DF11B342F01C}"/>
              </c:ext>
            </c:extLst>
          </c:dPt>
          <c:dPt>
            <c:idx val="1"/>
            <c:bubble3D val="0"/>
            <c:spPr>
              <a:solidFill>
                <a:schemeClr val="accent4"/>
              </a:solidFill>
              <a:ln w="19050">
                <a:solidFill>
                  <a:schemeClr val="lt1"/>
                </a:solidFill>
              </a:ln>
              <a:effectLst/>
            </c:spPr>
            <c:extLst>
              <c:ext xmlns:c16="http://schemas.microsoft.com/office/drawing/2014/chart" uri="{C3380CC4-5D6E-409C-BE32-E72D297353CC}">
                <c16:uniqueId val="{00000003-DE03-44D3-897C-DF11B342F01C}"/>
              </c:ext>
            </c:extLst>
          </c:dPt>
          <c:dLbls>
            <c:dLbl>
              <c:idx val="0"/>
              <c:layout>
                <c:manualLayout>
                  <c:x val="8.6737820832674117E-2"/>
                  <c:y val="8.77868294144891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E03-44D3-897C-DF11B342F01C}"/>
                </c:ext>
              </c:extLst>
            </c:dLbl>
            <c:dLbl>
              <c:idx val="1"/>
              <c:layout>
                <c:manualLayout>
                  <c:x val="-7.5627061300490447E-2"/>
                  <c:y val="-9.24483920478798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E03-44D3-897C-DF11B342F01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Sheet1!$L$6:$M$6</c:f>
              <c:strCache>
                <c:ptCount val="2"/>
                <c:pt idx="0">
                  <c:v>Member</c:v>
                </c:pt>
                <c:pt idx="1">
                  <c:v>Non-Member</c:v>
                </c:pt>
              </c:strCache>
            </c:strRef>
          </c:cat>
          <c:val>
            <c:numRef>
              <c:f>Sheet1!$L$12:$M$12</c:f>
              <c:numCache>
                <c:formatCode>General</c:formatCode>
                <c:ptCount val="2"/>
                <c:pt idx="0">
                  <c:v>39</c:v>
                </c:pt>
                <c:pt idx="1">
                  <c:v>18</c:v>
                </c:pt>
              </c:numCache>
            </c:numRef>
          </c:val>
          <c:extLst>
            <c:ext xmlns:c16="http://schemas.microsoft.com/office/drawing/2014/chart" uri="{C3380CC4-5D6E-409C-BE32-E72D297353CC}">
              <c16:uniqueId val="{00000004-DE03-44D3-897C-DF11B342F01C}"/>
            </c:ext>
          </c:extLst>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b"/>
      <c:overlay val="0"/>
      <c:spPr>
        <a:noFill/>
        <a:ln>
          <a:noFill/>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E38B3A-32FC-4C27-8F22-1E39C51F1556}"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4499B2E5-CD8E-4B6C-8C94-7086E9383299}">
      <dgm:prSet/>
      <dgm:spPr>
        <a:solidFill>
          <a:schemeClr val="accent1">
            <a:lumMod val="50000"/>
          </a:schemeClr>
        </a:solidFill>
      </dgm:spPr>
      <dgm:t>
        <a:bodyPr/>
        <a:lstStyle/>
        <a:p>
          <a:r>
            <a:rPr lang="en-US" b="1" baseline="0" dirty="0"/>
            <a:t>Bank Size</a:t>
          </a:r>
          <a:endParaRPr lang="en-US" dirty="0"/>
        </a:p>
      </dgm:t>
    </dgm:pt>
    <dgm:pt modelId="{FD98E7ED-E5E4-470A-B2D3-834ADC17D71E}" type="parTrans" cxnId="{D654E162-8BCF-4FAE-AA9E-5DAA749B5405}">
      <dgm:prSet/>
      <dgm:spPr/>
      <dgm:t>
        <a:bodyPr/>
        <a:lstStyle/>
        <a:p>
          <a:endParaRPr lang="en-US"/>
        </a:p>
      </dgm:t>
    </dgm:pt>
    <dgm:pt modelId="{3B1E4AE6-2F98-464D-9AC9-2C96C56CF1BA}" type="sibTrans" cxnId="{D654E162-8BCF-4FAE-AA9E-5DAA749B5405}">
      <dgm:prSet/>
      <dgm:spPr/>
      <dgm:t>
        <a:bodyPr/>
        <a:lstStyle/>
        <a:p>
          <a:endParaRPr lang="en-US"/>
        </a:p>
      </dgm:t>
    </dgm:pt>
    <dgm:pt modelId="{4AC460DE-F7B4-4FE6-9560-8E2AF9F3B615}">
      <dgm:prSet/>
      <dgm:spPr>
        <a:solidFill>
          <a:schemeClr val="accent1">
            <a:lumMod val="50000"/>
          </a:schemeClr>
        </a:solidFill>
      </dgm:spPr>
      <dgm:t>
        <a:bodyPr/>
        <a:lstStyle/>
        <a:p>
          <a:r>
            <a:rPr lang="en-US" b="1" baseline="0" dirty="0"/>
            <a:t>Discipline</a:t>
          </a:r>
          <a:endParaRPr lang="en-US" dirty="0"/>
        </a:p>
      </dgm:t>
    </dgm:pt>
    <dgm:pt modelId="{CF00B26C-43C1-4A96-B894-E05BC699DD1B}" type="parTrans" cxnId="{32BDC0FA-496C-4613-B563-77923273346E}">
      <dgm:prSet/>
      <dgm:spPr/>
      <dgm:t>
        <a:bodyPr/>
        <a:lstStyle/>
        <a:p>
          <a:endParaRPr lang="en-US"/>
        </a:p>
      </dgm:t>
    </dgm:pt>
    <dgm:pt modelId="{CF822587-7D59-4F96-9210-E8AAC5921629}" type="sibTrans" cxnId="{32BDC0FA-496C-4613-B563-77923273346E}">
      <dgm:prSet/>
      <dgm:spPr/>
      <dgm:t>
        <a:bodyPr/>
        <a:lstStyle/>
        <a:p>
          <a:endParaRPr lang="en-US"/>
        </a:p>
      </dgm:t>
    </dgm:pt>
    <dgm:pt modelId="{B5FBCDF0-A699-4D6F-83D2-D6F69E6D4C89}">
      <dgm:prSet/>
      <dgm:spPr>
        <a:solidFill>
          <a:schemeClr val="accent1">
            <a:lumMod val="50000"/>
          </a:schemeClr>
        </a:solidFill>
      </dgm:spPr>
      <dgm:t>
        <a:bodyPr/>
        <a:lstStyle/>
        <a:p>
          <a:r>
            <a:rPr lang="en-US" b="1" baseline="0" dirty="0"/>
            <a:t>Job Experience Level</a:t>
          </a:r>
          <a:endParaRPr lang="en-US" dirty="0"/>
        </a:p>
      </dgm:t>
    </dgm:pt>
    <dgm:pt modelId="{10F236F6-0C1D-4AE8-BB02-56B26BA20D84}" type="parTrans" cxnId="{42C1EE64-4B63-4DA2-8C8E-671BED77CDAB}">
      <dgm:prSet/>
      <dgm:spPr/>
      <dgm:t>
        <a:bodyPr/>
        <a:lstStyle/>
        <a:p>
          <a:endParaRPr lang="en-US"/>
        </a:p>
      </dgm:t>
    </dgm:pt>
    <dgm:pt modelId="{24ED9CD1-8C48-4413-8757-AB8492F05799}" type="sibTrans" cxnId="{42C1EE64-4B63-4DA2-8C8E-671BED77CDAB}">
      <dgm:prSet/>
      <dgm:spPr/>
      <dgm:t>
        <a:bodyPr/>
        <a:lstStyle/>
        <a:p>
          <a:endParaRPr lang="en-US"/>
        </a:p>
      </dgm:t>
    </dgm:pt>
    <dgm:pt modelId="{9EC492C3-AAFD-4F97-BDA2-AB23808914AE}">
      <dgm:prSet/>
      <dgm:spPr>
        <a:solidFill>
          <a:schemeClr val="accent1">
            <a:lumMod val="50000"/>
          </a:schemeClr>
        </a:solidFill>
      </dgm:spPr>
      <dgm:t>
        <a:bodyPr/>
        <a:lstStyle/>
        <a:p>
          <a:r>
            <a:rPr lang="en-US" b="1" baseline="0" dirty="0"/>
            <a:t>Job Role</a:t>
          </a:r>
          <a:endParaRPr lang="en-US" dirty="0"/>
        </a:p>
      </dgm:t>
    </dgm:pt>
    <dgm:pt modelId="{ADD8F60C-A43C-44E1-BBF8-44BE76FEE45F}" type="parTrans" cxnId="{5D8CBC28-B2D1-4DBA-8A8B-AA4E6C8AA1F5}">
      <dgm:prSet/>
      <dgm:spPr/>
      <dgm:t>
        <a:bodyPr/>
        <a:lstStyle/>
        <a:p>
          <a:endParaRPr lang="en-US"/>
        </a:p>
      </dgm:t>
    </dgm:pt>
    <dgm:pt modelId="{40F09EDD-2B72-4C9B-9B0A-DF3D7A9E5727}" type="sibTrans" cxnId="{5D8CBC28-B2D1-4DBA-8A8B-AA4E6C8AA1F5}">
      <dgm:prSet/>
      <dgm:spPr/>
      <dgm:t>
        <a:bodyPr/>
        <a:lstStyle/>
        <a:p>
          <a:endParaRPr lang="en-US"/>
        </a:p>
      </dgm:t>
    </dgm:pt>
    <dgm:pt modelId="{EB27DDAB-F0FF-48D6-B716-C9E1B3D87387}">
      <dgm:prSet/>
      <dgm:spPr/>
      <dgm:t>
        <a:bodyPr/>
        <a:lstStyle/>
        <a:p>
          <a:r>
            <a:rPr lang="en-US" dirty="0"/>
            <a:t>Market Risk</a:t>
          </a:r>
        </a:p>
      </dgm:t>
    </dgm:pt>
    <dgm:pt modelId="{84E51708-6881-4ED5-9197-F22AB96000C9}" type="parTrans" cxnId="{C38F2734-CFC7-4354-A2D9-F6A9B17A8BAF}">
      <dgm:prSet/>
      <dgm:spPr/>
      <dgm:t>
        <a:bodyPr/>
        <a:lstStyle/>
        <a:p>
          <a:endParaRPr lang="en-US"/>
        </a:p>
      </dgm:t>
    </dgm:pt>
    <dgm:pt modelId="{7B7113A4-80AA-4B72-AF0D-8FC049EAF2DF}" type="sibTrans" cxnId="{C38F2734-CFC7-4354-A2D9-F6A9B17A8BAF}">
      <dgm:prSet/>
      <dgm:spPr/>
      <dgm:t>
        <a:bodyPr/>
        <a:lstStyle/>
        <a:p>
          <a:endParaRPr lang="en-US"/>
        </a:p>
      </dgm:t>
    </dgm:pt>
    <dgm:pt modelId="{3C62BA6B-DCF2-4952-B2EE-BC6AF91FAD18}">
      <dgm:prSet/>
      <dgm:spPr/>
      <dgm:t>
        <a:bodyPr/>
        <a:lstStyle/>
        <a:p>
          <a:r>
            <a:rPr lang="en-US" dirty="0"/>
            <a:t>Primary:</a:t>
          </a:r>
        </a:p>
      </dgm:t>
    </dgm:pt>
    <dgm:pt modelId="{10A856A8-6812-40BF-B940-200A203E48A0}" type="parTrans" cxnId="{FEC651C2-6F4A-4F22-B6DB-803FDBF41FD7}">
      <dgm:prSet/>
      <dgm:spPr/>
      <dgm:t>
        <a:bodyPr/>
        <a:lstStyle/>
        <a:p>
          <a:endParaRPr lang="en-US"/>
        </a:p>
      </dgm:t>
    </dgm:pt>
    <dgm:pt modelId="{D7AB5ABF-32A1-45FB-B6B4-C8721C9D68FE}" type="sibTrans" cxnId="{FEC651C2-6F4A-4F22-B6DB-803FDBF41FD7}">
      <dgm:prSet/>
      <dgm:spPr/>
      <dgm:t>
        <a:bodyPr/>
        <a:lstStyle/>
        <a:p>
          <a:endParaRPr lang="en-US"/>
        </a:p>
      </dgm:t>
    </dgm:pt>
    <dgm:pt modelId="{69503C2A-DD87-4B33-99DA-11318A785571}">
      <dgm:prSet/>
      <dgm:spPr/>
      <dgm:t>
        <a:bodyPr/>
        <a:lstStyle/>
        <a:p>
          <a:r>
            <a:rPr lang="en-US" baseline="0" dirty="0"/>
            <a:t>Mid-level</a:t>
          </a:r>
          <a:endParaRPr lang="en-US" dirty="0"/>
        </a:p>
      </dgm:t>
    </dgm:pt>
    <dgm:pt modelId="{F4C26E06-9D40-4CF8-BA26-64B6DFF971FC}" type="parTrans" cxnId="{5ADBFA01-D767-4A91-B8E7-77396E4F8C25}">
      <dgm:prSet/>
      <dgm:spPr/>
      <dgm:t>
        <a:bodyPr/>
        <a:lstStyle/>
        <a:p>
          <a:endParaRPr lang="en-US"/>
        </a:p>
      </dgm:t>
    </dgm:pt>
    <dgm:pt modelId="{68B845D1-C80B-40DD-9648-F9DB08BADD67}" type="sibTrans" cxnId="{5ADBFA01-D767-4A91-B8E7-77396E4F8C25}">
      <dgm:prSet/>
      <dgm:spPr/>
      <dgm:t>
        <a:bodyPr/>
        <a:lstStyle/>
        <a:p>
          <a:endParaRPr lang="en-US"/>
        </a:p>
      </dgm:t>
    </dgm:pt>
    <dgm:pt modelId="{DF66019E-7F9C-4235-ABB9-AC9831BAE927}">
      <dgm:prSet/>
      <dgm:spPr/>
      <dgm:t>
        <a:bodyPr/>
        <a:lstStyle/>
        <a:p>
          <a:r>
            <a:rPr lang="en-US" dirty="0"/>
            <a:t>Senior </a:t>
          </a:r>
        </a:p>
      </dgm:t>
    </dgm:pt>
    <dgm:pt modelId="{08969A7F-A535-4AFC-A12E-174865F9A511}" type="parTrans" cxnId="{498BA7C9-B29D-4A63-B41E-37597026E627}">
      <dgm:prSet/>
      <dgm:spPr/>
      <dgm:t>
        <a:bodyPr/>
        <a:lstStyle/>
        <a:p>
          <a:endParaRPr lang="en-US"/>
        </a:p>
      </dgm:t>
    </dgm:pt>
    <dgm:pt modelId="{C3497F11-9259-44C3-A20C-3F1745D8ED20}" type="sibTrans" cxnId="{498BA7C9-B29D-4A63-B41E-37597026E627}">
      <dgm:prSet/>
      <dgm:spPr/>
      <dgm:t>
        <a:bodyPr/>
        <a:lstStyle/>
        <a:p>
          <a:endParaRPr lang="en-US"/>
        </a:p>
      </dgm:t>
    </dgm:pt>
    <dgm:pt modelId="{CB8A6D0C-DF0A-4FE5-ADFB-FD6855BB535B}">
      <dgm:prSet/>
      <dgm:spPr/>
      <dgm:t>
        <a:bodyPr/>
        <a:lstStyle/>
        <a:p>
          <a:r>
            <a:rPr lang="en-US" dirty="0"/>
            <a:t>Primary:</a:t>
          </a:r>
        </a:p>
      </dgm:t>
    </dgm:pt>
    <dgm:pt modelId="{E50CB6BA-7F56-4CCE-A64D-BD2EC2C56B3F}" type="parTrans" cxnId="{3FF428C7-0099-43DB-B951-FA294FD517B8}">
      <dgm:prSet/>
      <dgm:spPr/>
      <dgm:t>
        <a:bodyPr/>
        <a:lstStyle/>
        <a:p>
          <a:endParaRPr lang="en-US"/>
        </a:p>
      </dgm:t>
    </dgm:pt>
    <dgm:pt modelId="{D99789BE-B6CE-4065-93D1-EDC4B97BABE2}" type="sibTrans" cxnId="{3FF428C7-0099-43DB-B951-FA294FD517B8}">
      <dgm:prSet/>
      <dgm:spPr/>
      <dgm:t>
        <a:bodyPr/>
        <a:lstStyle/>
        <a:p>
          <a:endParaRPr lang="en-US"/>
        </a:p>
      </dgm:t>
    </dgm:pt>
    <dgm:pt modelId="{52CF34DB-AD61-4B5C-BEC1-68736302E149}">
      <dgm:prSet/>
      <dgm:spPr/>
      <dgm:t>
        <a:bodyPr/>
        <a:lstStyle/>
        <a:p>
          <a:r>
            <a:rPr lang="en-US" dirty="0"/>
            <a:t>Operational Risk Manager </a:t>
          </a:r>
        </a:p>
      </dgm:t>
    </dgm:pt>
    <dgm:pt modelId="{6F24BE2F-3AF7-429C-BFB4-D50D148D1B82}" type="parTrans" cxnId="{092CCCDB-C140-4C6A-823A-B75F84A0345A}">
      <dgm:prSet/>
      <dgm:spPr/>
      <dgm:t>
        <a:bodyPr/>
        <a:lstStyle/>
        <a:p>
          <a:endParaRPr lang="en-US"/>
        </a:p>
      </dgm:t>
    </dgm:pt>
    <dgm:pt modelId="{E9485F35-2D0E-4BDD-9F16-F15446FE0DE1}" type="sibTrans" cxnId="{092CCCDB-C140-4C6A-823A-B75F84A0345A}">
      <dgm:prSet/>
      <dgm:spPr/>
      <dgm:t>
        <a:bodyPr/>
        <a:lstStyle/>
        <a:p>
          <a:endParaRPr lang="en-US"/>
        </a:p>
      </dgm:t>
    </dgm:pt>
    <dgm:pt modelId="{FB1286C8-13F1-49E6-8547-730BAE211AB1}">
      <dgm:prSet/>
      <dgm:spPr/>
      <dgm:t>
        <a:bodyPr/>
        <a:lstStyle/>
        <a:p>
          <a:r>
            <a:rPr lang="en-US" dirty="0"/>
            <a:t>Internal Audit</a:t>
          </a:r>
        </a:p>
      </dgm:t>
    </dgm:pt>
    <dgm:pt modelId="{AF76F040-09B6-4345-8206-7844AE070480}" type="parTrans" cxnId="{146CF5F1-5CD0-4C7F-B01C-B14C62AF0F06}">
      <dgm:prSet/>
      <dgm:spPr/>
      <dgm:t>
        <a:bodyPr/>
        <a:lstStyle/>
        <a:p>
          <a:endParaRPr lang="en-US"/>
        </a:p>
      </dgm:t>
    </dgm:pt>
    <dgm:pt modelId="{52C62B71-F2F6-4589-82CC-C49F3269301C}" type="sibTrans" cxnId="{146CF5F1-5CD0-4C7F-B01C-B14C62AF0F06}">
      <dgm:prSet/>
      <dgm:spPr/>
      <dgm:t>
        <a:bodyPr/>
        <a:lstStyle/>
        <a:p>
          <a:endParaRPr lang="en-US"/>
        </a:p>
      </dgm:t>
    </dgm:pt>
    <dgm:pt modelId="{E3ACCFDD-24C5-4431-86A2-1156099EE305}">
      <dgm:prSet/>
      <dgm:spPr/>
      <dgm:t>
        <a:bodyPr/>
        <a:lstStyle/>
        <a:p>
          <a:r>
            <a:rPr lang="en-US" dirty="0"/>
            <a:t>Head of Market Risk</a:t>
          </a:r>
        </a:p>
      </dgm:t>
    </dgm:pt>
    <dgm:pt modelId="{2E028BA4-C5C7-4A57-94C0-ADFE3269B629}" type="parTrans" cxnId="{A0977190-65C8-4E2A-8A94-BEEE334727EF}">
      <dgm:prSet/>
      <dgm:spPr/>
      <dgm:t>
        <a:bodyPr/>
        <a:lstStyle/>
        <a:p>
          <a:endParaRPr lang="en-US"/>
        </a:p>
      </dgm:t>
    </dgm:pt>
    <dgm:pt modelId="{2EB572FA-F3B8-411D-B923-23412DD4DC82}" type="sibTrans" cxnId="{A0977190-65C8-4E2A-8A94-BEEE334727EF}">
      <dgm:prSet/>
      <dgm:spPr/>
      <dgm:t>
        <a:bodyPr/>
        <a:lstStyle/>
        <a:p>
          <a:endParaRPr lang="en-US"/>
        </a:p>
      </dgm:t>
    </dgm:pt>
    <dgm:pt modelId="{7BCE535B-8615-4721-902A-9F6A0EA253A0}">
      <dgm:prSet/>
      <dgm:spPr/>
      <dgm:t>
        <a:bodyPr/>
        <a:lstStyle/>
        <a:p>
          <a:r>
            <a:rPr lang="en-US" dirty="0"/>
            <a:t>Risk Management Specialist</a:t>
          </a:r>
        </a:p>
      </dgm:t>
    </dgm:pt>
    <dgm:pt modelId="{8228BEC7-3AF2-4B3E-A9E5-D8D8C013DC57}" type="parTrans" cxnId="{1A3C9F1C-9EAB-4BA6-97B9-3910ABBC9CB3}">
      <dgm:prSet/>
      <dgm:spPr/>
      <dgm:t>
        <a:bodyPr/>
        <a:lstStyle/>
        <a:p>
          <a:endParaRPr lang="en-US"/>
        </a:p>
      </dgm:t>
    </dgm:pt>
    <dgm:pt modelId="{BB85D632-3E42-4BA7-B2F9-19E678B7D30B}" type="sibTrans" cxnId="{1A3C9F1C-9EAB-4BA6-97B9-3910ABBC9CB3}">
      <dgm:prSet/>
      <dgm:spPr/>
      <dgm:t>
        <a:bodyPr/>
        <a:lstStyle/>
        <a:p>
          <a:endParaRPr lang="en-US"/>
        </a:p>
      </dgm:t>
    </dgm:pt>
    <dgm:pt modelId="{97889C74-EAEC-40F3-A683-5C8B1EC64316}">
      <dgm:prSet/>
      <dgm:spPr/>
      <dgm:t>
        <a:bodyPr/>
        <a:lstStyle/>
        <a:p>
          <a:r>
            <a:rPr lang="en-US" dirty="0"/>
            <a:t>Chief Compliance Officer</a:t>
          </a:r>
        </a:p>
      </dgm:t>
    </dgm:pt>
    <dgm:pt modelId="{5B81488D-7BEC-4DE8-83FF-994FE2A636A4}" type="parTrans" cxnId="{7449A570-D5B2-423B-BD8B-2DB00DAA7507}">
      <dgm:prSet/>
      <dgm:spPr/>
      <dgm:t>
        <a:bodyPr/>
        <a:lstStyle/>
        <a:p>
          <a:endParaRPr lang="en-US"/>
        </a:p>
      </dgm:t>
    </dgm:pt>
    <dgm:pt modelId="{C3984963-8575-4763-9A27-C65D78A784EB}" type="sibTrans" cxnId="{7449A570-D5B2-423B-BD8B-2DB00DAA7507}">
      <dgm:prSet/>
      <dgm:spPr/>
      <dgm:t>
        <a:bodyPr/>
        <a:lstStyle/>
        <a:p>
          <a:endParaRPr lang="en-US"/>
        </a:p>
      </dgm:t>
    </dgm:pt>
    <dgm:pt modelId="{3C565BB1-C7BE-48A3-ADB4-C651F7E597C1}">
      <dgm:prSet/>
      <dgm:spPr/>
      <dgm:t>
        <a:bodyPr/>
        <a:lstStyle/>
        <a:p>
          <a:r>
            <a:rPr lang="en-US" dirty="0"/>
            <a:t>Enterprise Risk Manager</a:t>
          </a:r>
        </a:p>
      </dgm:t>
    </dgm:pt>
    <dgm:pt modelId="{B086E4F4-6FA4-4A70-A6A4-10E9DFD582CE}" type="parTrans" cxnId="{7A018CF1-37D0-4FCF-92E1-B19CEBFBD067}">
      <dgm:prSet/>
      <dgm:spPr/>
      <dgm:t>
        <a:bodyPr/>
        <a:lstStyle/>
        <a:p>
          <a:endParaRPr lang="en-US"/>
        </a:p>
      </dgm:t>
    </dgm:pt>
    <dgm:pt modelId="{604F139D-71AC-4FFC-85D3-10D7E19C162F}" type="sibTrans" cxnId="{7A018CF1-37D0-4FCF-92E1-B19CEBFBD067}">
      <dgm:prSet/>
      <dgm:spPr/>
      <dgm:t>
        <a:bodyPr/>
        <a:lstStyle/>
        <a:p>
          <a:endParaRPr lang="en-US"/>
        </a:p>
      </dgm:t>
    </dgm:pt>
    <dgm:pt modelId="{89EB947B-AB15-4003-AB35-A8CA78BDB0AD}">
      <dgm:prSet/>
      <dgm:spPr/>
      <dgm:t>
        <a:bodyPr/>
        <a:lstStyle/>
        <a:p>
          <a:r>
            <a:rPr lang="en-US" dirty="0"/>
            <a:t>Internal Auditor</a:t>
          </a:r>
        </a:p>
      </dgm:t>
    </dgm:pt>
    <dgm:pt modelId="{FD693084-68FD-42C4-8DEA-866F51D110CC}" type="parTrans" cxnId="{7631663D-DFE8-4ADA-ADB7-CF26E657F252}">
      <dgm:prSet/>
      <dgm:spPr/>
      <dgm:t>
        <a:bodyPr/>
        <a:lstStyle/>
        <a:p>
          <a:endParaRPr lang="en-US"/>
        </a:p>
      </dgm:t>
    </dgm:pt>
    <dgm:pt modelId="{BC8733AC-FF71-4E82-84A6-4F64AE6E3517}" type="sibTrans" cxnId="{7631663D-DFE8-4ADA-ADB7-CF26E657F252}">
      <dgm:prSet/>
      <dgm:spPr/>
      <dgm:t>
        <a:bodyPr/>
        <a:lstStyle/>
        <a:p>
          <a:endParaRPr lang="en-US"/>
        </a:p>
      </dgm:t>
    </dgm:pt>
    <dgm:pt modelId="{4F727800-1206-4CB4-8AD1-DE8647685D29}">
      <dgm:prSet/>
      <dgm:spPr/>
      <dgm:t>
        <a:bodyPr/>
        <a:lstStyle/>
        <a:p>
          <a:r>
            <a:rPr lang="en-US" dirty="0"/>
            <a:t>Legal Counsel</a:t>
          </a:r>
        </a:p>
      </dgm:t>
    </dgm:pt>
    <dgm:pt modelId="{03650484-7D72-4C10-B6DD-B431A9793130}" type="parTrans" cxnId="{ACB7467A-87C2-4708-8C25-20B30812CCE9}">
      <dgm:prSet/>
      <dgm:spPr/>
      <dgm:t>
        <a:bodyPr/>
        <a:lstStyle/>
        <a:p>
          <a:endParaRPr lang="en-US"/>
        </a:p>
      </dgm:t>
    </dgm:pt>
    <dgm:pt modelId="{E851F58F-C665-4229-802C-44A6ACEAAB97}" type="sibTrans" cxnId="{ACB7467A-87C2-4708-8C25-20B30812CCE9}">
      <dgm:prSet/>
      <dgm:spPr/>
      <dgm:t>
        <a:bodyPr/>
        <a:lstStyle/>
        <a:p>
          <a:endParaRPr lang="en-US"/>
        </a:p>
      </dgm:t>
    </dgm:pt>
    <dgm:pt modelId="{DB02CB2D-8CE5-469F-8A27-BE9D10FA094B}">
      <dgm:prSet/>
      <dgm:spPr/>
      <dgm:t>
        <a:bodyPr/>
        <a:lstStyle/>
        <a:p>
          <a:r>
            <a:rPr lang="en-US" dirty="0"/>
            <a:t>Third Party Risk Manager</a:t>
          </a:r>
        </a:p>
      </dgm:t>
    </dgm:pt>
    <dgm:pt modelId="{0271049D-E9CF-4437-8A46-9950BC052334}" type="parTrans" cxnId="{3B0B2687-61F1-4536-ABFE-464DE13CD69A}">
      <dgm:prSet/>
      <dgm:spPr/>
      <dgm:t>
        <a:bodyPr/>
        <a:lstStyle/>
        <a:p>
          <a:endParaRPr lang="en-US"/>
        </a:p>
      </dgm:t>
    </dgm:pt>
    <dgm:pt modelId="{4B78C88C-14DB-4EE5-A3B9-31B9CF9CAB57}" type="sibTrans" cxnId="{3B0B2687-61F1-4536-ABFE-464DE13CD69A}">
      <dgm:prSet/>
      <dgm:spPr/>
      <dgm:t>
        <a:bodyPr/>
        <a:lstStyle/>
        <a:p>
          <a:endParaRPr lang="en-US"/>
        </a:p>
      </dgm:t>
    </dgm:pt>
    <dgm:pt modelId="{99CF941D-A808-4085-810F-2D7796C30034}">
      <dgm:prSet/>
      <dgm:spPr/>
      <dgm:t>
        <a:bodyPr/>
        <a:lstStyle/>
        <a:p>
          <a:r>
            <a:rPr lang="en-US" dirty="0"/>
            <a:t>Business Continuity Planning Manager</a:t>
          </a:r>
        </a:p>
      </dgm:t>
    </dgm:pt>
    <dgm:pt modelId="{3BF7CFBF-F673-473E-A74E-2874ECFD6185}" type="parTrans" cxnId="{E15816E5-3F2E-4CDF-B71B-B80548535AFE}">
      <dgm:prSet/>
      <dgm:spPr/>
      <dgm:t>
        <a:bodyPr/>
        <a:lstStyle/>
        <a:p>
          <a:endParaRPr lang="en-US"/>
        </a:p>
      </dgm:t>
    </dgm:pt>
    <dgm:pt modelId="{125C39B3-ED65-4EFA-BFB2-2889589C7BCB}" type="sibTrans" cxnId="{E15816E5-3F2E-4CDF-B71B-B80548535AFE}">
      <dgm:prSet/>
      <dgm:spPr/>
      <dgm:t>
        <a:bodyPr/>
        <a:lstStyle/>
        <a:p>
          <a:endParaRPr lang="en-US"/>
        </a:p>
      </dgm:t>
    </dgm:pt>
    <dgm:pt modelId="{F0192618-B220-4BE3-A343-E76B72C70202}">
      <dgm:prSet/>
      <dgm:spPr/>
      <dgm:t>
        <a:bodyPr/>
        <a:lstStyle/>
        <a:p>
          <a:r>
            <a:rPr lang="en-US" dirty="0"/>
            <a:t>Compliance</a:t>
          </a:r>
        </a:p>
      </dgm:t>
    </dgm:pt>
    <dgm:pt modelId="{B5D57785-F962-4FF2-9943-E5C74CFB1F0E}" type="parTrans" cxnId="{EF9A7E98-CC97-4C4A-9FE5-434FC1746BB1}">
      <dgm:prSet/>
      <dgm:spPr/>
      <dgm:t>
        <a:bodyPr/>
        <a:lstStyle/>
        <a:p>
          <a:endParaRPr lang="en-US"/>
        </a:p>
      </dgm:t>
    </dgm:pt>
    <dgm:pt modelId="{3AE03900-43A2-4D65-A2E3-398A5E4F4DC9}" type="sibTrans" cxnId="{EF9A7E98-CC97-4C4A-9FE5-434FC1746BB1}">
      <dgm:prSet/>
      <dgm:spPr/>
      <dgm:t>
        <a:bodyPr/>
        <a:lstStyle/>
        <a:p>
          <a:endParaRPr lang="en-US"/>
        </a:p>
      </dgm:t>
    </dgm:pt>
    <dgm:pt modelId="{B5908538-2202-478D-83C6-239F54AE241D}">
      <dgm:prSet/>
      <dgm:spPr/>
      <dgm:t>
        <a:bodyPr/>
        <a:lstStyle/>
        <a:p>
          <a:r>
            <a:rPr lang="en-US" dirty="0"/>
            <a:t>Enterprise Risk</a:t>
          </a:r>
        </a:p>
      </dgm:t>
    </dgm:pt>
    <dgm:pt modelId="{D87917FF-B298-4256-89C1-A7E469802B6F}" type="parTrans" cxnId="{4693E662-9987-402F-8DD0-E582852D1509}">
      <dgm:prSet/>
      <dgm:spPr/>
      <dgm:t>
        <a:bodyPr/>
        <a:lstStyle/>
        <a:p>
          <a:endParaRPr lang="en-US"/>
        </a:p>
      </dgm:t>
    </dgm:pt>
    <dgm:pt modelId="{EB3124FC-CD38-46AD-9D59-EC35FEFE1BF1}" type="sibTrans" cxnId="{4693E662-9987-402F-8DD0-E582852D1509}">
      <dgm:prSet/>
      <dgm:spPr/>
      <dgm:t>
        <a:bodyPr/>
        <a:lstStyle/>
        <a:p>
          <a:endParaRPr lang="en-US"/>
        </a:p>
      </dgm:t>
    </dgm:pt>
    <dgm:pt modelId="{985FF721-CC91-405A-A696-F7F5CC39098E}">
      <dgm:prSet/>
      <dgm:spPr/>
      <dgm:t>
        <a:bodyPr/>
        <a:lstStyle/>
        <a:p>
          <a:r>
            <a:rPr lang="en-US" dirty="0"/>
            <a:t>Legal </a:t>
          </a:r>
        </a:p>
      </dgm:t>
    </dgm:pt>
    <dgm:pt modelId="{CD071C77-F8D7-4BB8-AC55-A6918BCA2E66}" type="parTrans" cxnId="{87B22333-153C-4FA2-8332-5E99B279D969}">
      <dgm:prSet/>
      <dgm:spPr/>
      <dgm:t>
        <a:bodyPr/>
        <a:lstStyle/>
        <a:p>
          <a:endParaRPr lang="en-US"/>
        </a:p>
      </dgm:t>
    </dgm:pt>
    <dgm:pt modelId="{FB5DD67C-6A18-4102-BA4E-3C35337836F7}" type="sibTrans" cxnId="{87B22333-153C-4FA2-8332-5E99B279D969}">
      <dgm:prSet/>
      <dgm:spPr/>
      <dgm:t>
        <a:bodyPr/>
        <a:lstStyle/>
        <a:p>
          <a:endParaRPr lang="en-US"/>
        </a:p>
      </dgm:t>
    </dgm:pt>
    <dgm:pt modelId="{5A595A96-2701-4AF2-923C-5940E3857E4F}">
      <dgm:prSet/>
      <dgm:spPr/>
      <dgm:t>
        <a:bodyPr/>
        <a:lstStyle/>
        <a:p>
          <a:r>
            <a:rPr lang="en-US" dirty="0"/>
            <a:t>Multi-National</a:t>
          </a:r>
        </a:p>
      </dgm:t>
    </dgm:pt>
    <dgm:pt modelId="{BB9B1201-9F35-4324-9359-6E0AED2D1C58}" type="parTrans" cxnId="{63D8D9E5-218C-4215-9FBD-5473A408BD4B}">
      <dgm:prSet/>
      <dgm:spPr/>
      <dgm:t>
        <a:bodyPr/>
        <a:lstStyle/>
        <a:p>
          <a:endParaRPr lang="en-US"/>
        </a:p>
      </dgm:t>
    </dgm:pt>
    <dgm:pt modelId="{AA128B5D-5726-4739-BBAD-9EF563328639}" type="sibTrans" cxnId="{63D8D9E5-218C-4215-9FBD-5473A408BD4B}">
      <dgm:prSet/>
      <dgm:spPr/>
      <dgm:t>
        <a:bodyPr/>
        <a:lstStyle/>
        <a:p>
          <a:endParaRPr lang="en-US"/>
        </a:p>
      </dgm:t>
    </dgm:pt>
    <dgm:pt modelId="{2717185B-D1B5-4795-8B14-C2B1D6A6F8F6}">
      <dgm:prSet/>
      <dgm:spPr/>
      <dgm:t>
        <a:bodyPr/>
        <a:lstStyle/>
        <a:p>
          <a:r>
            <a:rPr lang="en-US" dirty="0"/>
            <a:t>National</a:t>
          </a:r>
        </a:p>
      </dgm:t>
    </dgm:pt>
    <dgm:pt modelId="{40A86EC3-6EE5-44C9-8FCD-63E036AFB607}" type="parTrans" cxnId="{264FC2AB-C256-4D8C-AE6D-2C39406D7A2B}">
      <dgm:prSet/>
      <dgm:spPr/>
      <dgm:t>
        <a:bodyPr/>
        <a:lstStyle/>
        <a:p>
          <a:endParaRPr lang="en-US"/>
        </a:p>
      </dgm:t>
    </dgm:pt>
    <dgm:pt modelId="{7B7C5687-3C3F-48F8-AFE7-BF0603399F5F}" type="sibTrans" cxnId="{264FC2AB-C256-4D8C-AE6D-2C39406D7A2B}">
      <dgm:prSet/>
      <dgm:spPr/>
      <dgm:t>
        <a:bodyPr/>
        <a:lstStyle/>
        <a:p>
          <a:endParaRPr lang="en-US"/>
        </a:p>
      </dgm:t>
    </dgm:pt>
    <dgm:pt modelId="{E6D01483-AC95-41FA-942C-2DCC7AFB463A}">
      <dgm:prSet/>
      <dgm:spPr/>
      <dgm:t>
        <a:bodyPr/>
        <a:lstStyle/>
        <a:p>
          <a:r>
            <a:rPr lang="en-US" dirty="0"/>
            <a:t>Regional</a:t>
          </a:r>
        </a:p>
      </dgm:t>
    </dgm:pt>
    <dgm:pt modelId="{F3DB5B09-8EDB-4CAB-A7A2-1CDFE9DA958D}" type="parTrans" cxnId="{F5648BBE-CFCA-489D-BE72-74B09A35C790}">
      <dgm:prSet/>
      <dgm:spPr/>
      <dgm:t>
        <a:bodyPr/>
        <a:lstStyle/>
        <a:p>
          <a:endParaRPr lang="en-US"/>
        </a:p>
      </dgm:t>
    </dgm:pt>
    <dgm:pt modelId="{69F9BBF8-5E9B-410E-A0B8-074646319853}" type="sibTrans" cxnId="{F5648BBE-CFCA-489D-BE72-74B09A35C790}">
      <dgm:prSet/>
      <dgm:spPr/>
      <dgm:t>
        <a:bodyPr/>
        <a:lstStyle/>
        <a:p>
          <a:endParaRPr lang="en-US"/>
        </a:p>
      </dgm:t>
    </dgm:pt>
    <dgm:pt modelId="{302FBB78-3BF2-4BFD-BFFF-57216BCD8CD4}">
      <dgm:prSet/>
      <dgm:spPr/>
      <dgm:t>
        <a:bodyPr/>
        <a:lstStyle/>
        <a:p>
          <a:r>
            <a:rPr lang="en-US" dirty="0"/>
            <a:t>Regional Community</a:t>
          </a:r>
        </a:p>
      </dgm:t>
    </dgm:pt>
    <dgm:pt modelId="{87D033E3-D353-412E-96FF-2C905FEFB0B5}" type="parTrans" cxnId="{8E3D9EB4-BDFE-485B-B8A7-78C2D7B776BB}">
      <dgm:prSet/>
      <dgm:spPr/>
      <dgm:t>
        <a:bodyPr/>
        <a:lstStyle/>
        <a:p>
          <a:endParaRPr lang="en-US"/>
        </a:p>
      </dgm:t>
    </dgm:pt>
    <dgm:pt modelId="{06B0EE29-EB20-4C93-8D65-A4BF38AE4EE9}" type="sibTrans" cxnId="{8E3D9EB4-BDFE-485B-B8A7-78C2D7B776BB}">
      <dgm:prSet/>
      <dgm:spPr/>
      <dgm:t>
        <a:bodyPr/>
        <a:lstStyle/>
        <a:p>
          <a:endParaRPr lang="en-US"/>
        </a:p>
      </dgm:t>
    </dgm:pt>
    <dgm:pt modelId="{9310B350-D48F-451F-B188-E08B0DC1CC21}">
      <dgm:prSet/>
      <dgm:spPr/>
      <dgm:t>
        <a:bodyPr/>
        <a:lstStyle/>
        <a:p>
          <a:r>
            <a:rPr lang="en-US" dirty="0"/>
            <a:t>Regional Community</a:t>
          </a:r>
        </a:p>
      </dgm:t>
    </dgm:pt>
    <dgm:pt modelId="{4AD8F7F7-E490-4932-82AE-FAA3B2BCB603}" type="parTrans" cxnId="{A27AE6ED-162B-4086-9C71-109DA6F888AD}">
      <dgm:prSet/>
      <dgm:spPr/>
      <dgm:t>
        <a:bodyPr/>
        <a:lstStyle/>
        <a:p>
          <a:endParaRPr lang="en-US"/>
        </a:p>
      </dgm:t>
    </dgm:pt>
    <dgm:pt modelId="{611EC083-8DC9-420F-B5FC-0B0503160917}" type="sibTrans" cxnId="{A27AE6ED-162B-4086-9C71-109DA6F888AD}">
      <dgm:prSet/>
      <dgm:spPr/>
      <dgm:t>
        <a:bodyPr/>
        <a:lstStyle/>
        <a:p>
          <a:endParaRPr lang="en-US"/>
        </a:p>
      </dgm:t>
    </dgm:pt>
    <dgm:pt modelId="{CD087DA4-E009-4107-B687-B0F3C283862E}">
      <dgm:prSet/>
      <dgm:spPr/>
      <dgm:t>
        <a:bodyPr/>
        <a:lstStyle/>
        <a:p>
          <a:r>
            <a:rPr lang="en-US" dirty="0"/>
            <a:t>Community</a:t>
          </a:r>
        </a:p>
      </dgm:t>
    </dgm:pt>
    <dgm:pt modelId="{E45FB740-F159-45E7-BE4A-D5B992212B28}" type="parTrans" cxnId="{F16D72BA-862F-4100-BF37-FD9F963EBAD8}">
      <dgm:prSet/>
      <dgm:spPr/>
      <dgm:t>
        <a:bodyPr/>
        <a:lstStyle/>
        <a:p>
          <a:endParaRPr lang="en-US"/>
        </a:p>
      </dgm:t>
    </dgm:pt>
    <dgm:pt modelId="{16841943-7D4E-4539-A57B-08EF7AC5B4E9}" type="sibTrans" cxnId="{F16D72BA-862F-4100-BF37-FD9F963EBAD8}">
      <dgm:prSet/>
      <dgm:spPr/>
      <dgm:t>
        <a:bodyPr/>
        <a:lstStyle/>
        <a:p>
          <a:endParaRPr lang="en-US"/>
        </a:p>
      </dgm:t>
    </dgm:pt>
    <dgm:pt modelId="{75A876AB-9355-4C52-BFCF-3EC3D461B053}">
      <dgm:prSet/>
      <dgm:spPr/>
      <dgm:t>
        <a:bodyPr/>
        <a:lstStyle/>
        <a:p>
          <a:r>
            <a:rPr lang="en-US" dirty="0"/>
            <a:t>Local Community</a:t>
          </a:r>
        </a:p>
      </dgm:t>
    </dgm:pt>
    <dgm:pt modelId="{ECAE9D8F-9D92-43DC-8EE4-65F8C5BCF819}" type="parTrans" cxnId="{F23FB71C-21C0-4678-B530-5E2176E42A9A}">
      <dgm:prSet/>
      <dgm:spPr/>
      <dgm:t>
        <a:bodyPr/>
        <a:lstStyle/>
        <a:p>
          <a:endParaRPr lang="en-US"/>
        </a:p>
      </dgm:t>
    </dgm:pt>
    <dgm:pt modelId="{95FD64E2-FB01-40E8-87EF-B98D9546AAC5}" type="sibTrans" cxnId="{F23FB71C-21C0-4678-B530-5E2176E42A9A}">
      <dgm:prSet/>
      <dgm:spPr/>
      <dgm:t>
        <a:bodyPr/>
        <a:lstStyle/>
        <a:p>
          <a:endParaRPr lang="en-US"/>
        </a:p>
      </dgm:t>
    </dgm:pt>
    <dgm:pt modelId="{C4EBCFEF-3152-40A4-B506-A4EF5F5BBAC9}" type="pres">
      <dgm:prSet presAssocID="{8EE38B3A-32FC-4C27-8F22-1E39C51F1556}" presName="Name0" presStyleCnt="0">
        <dgm:presLayoutVars>
          <dgm:dir/>
          <dgm:animLvl val="lvl"/>
          <dgm:resizeHandles val="exact"/>
        </dgm:presLayoutVars>
      </dgm:prSet>
      <dgm:spPr/>
    </dgm:pt>
    <dgm:pt modelId="{C7685336-43CB-4F94-9252-79EB1B6CD0D1}" type="pres">
      <dgm:prSet presAssocID="{4499B2E5-CD8E-4B6C-8C94-7086E9383299}" presName="composite" presStyleCnt="0"/>
      <dgm:spPr/>
    </dgm:pt>
    <dgm:pt modelId="{593EBF90-3D6C-4044-9222-01E1B2BD6FF5}" type="pres">
      <dgm:prSet presAssocID="{4499B2E5-CD8E-4B6C-8C94-7086E9383299}" presName="parTx" presStyleLbl="alignNode1" presStyleIdx="0" presStyleCnt="4">
        <dgm:presLayoutVars>
          <dgm:chMax val="0"/>
          <dgm:chPref val="0"/>
          <dgm:bulletEnabled val="1"/>
        </dgm:presLayoutVars>
      </dgm:prSet>
      <dgm:spPr/>
    </dgm:pt>
    <dgm:pt modelId="{4F0F76A5-7101-411A-975D-3B1CEAC9041F}" type="pres">
      <dgm:prSet presAssocID="{4499B2E5-CD8E-4B6C-8C94-7086E9383299}" presName="desTx" presStyleLbl="alignAccFollowNode1" presStyleIdx="0" presStyleCnt="4">
        <dgm:presLayoutVars>
          <dgm:bulletEnabled val="1"/>
        </dgm:presLayoutVars>
      </dgm:prSet>
      <dgm:spPr/>
    </dgm:pt>
    <dgm:pt modelId="{3E4DB728-6CAA-4DDB-B5A4-D28EE9C36F70}" type="pres">
      <dgm:prSet presAssocID="{3B1E4AE6-2F98-464D-9AC9-2C96C56CF1BA}" presName="space" presStyleCnt="0"/>
      <dgm:spPr/>
    </dgm:pt>
    <dgm:pt modelId="{E8DC9731-B61A-4EF1-8D94-164B1E8FC1D9}" type="pres">
      <dgm:prSet presAssocID="{4AC460DE-F7B4-4FE6-9560-8E2AF9F3B615}" presName="composite" presStyleCnt="0"/>
      <dgm:spPr/>
    </dgm:pt>
    <dgm:pt modelId="{4C26B19E-81D6-4489-A43D-74D46C1125B4}" type="pres">
      <dgm:prSet presAssocID="{4AC460DE-F7B4-4FE6-9560-8E2AF9F3B615}" presName="parTx" presStyleLbl="alignNode1" presStyleIdx="1" presStyleCnt="4">
        <dgm:presLayoutVars>
          <dgm:chMax val="0"/>
          <dgm:chPref val="0"/>
          <dgm:bulletEnabled val="1"/>
        </dgm:presLayoutVars>
      </dgm:prSet>
      <dgm:spPr/>
    </dgm:pt>
    <dgm:pt modelId="{629B3402-8A0A-46CA-9BED-360016667339}" type="pres">
      <dgm:prSet presAssocID="{4AC460DE-F7B4-4FE6-9560-8E2AF9F3B615}" presName="desTx" presStyleLbl="alignAccFollowNode1" presStyleIdx="1" presStyleCnt="4">
        <dgm:presLayoutVars>
          <dgm:bulletEnabled val="1"/>
        </dgm:presLayoutVars>
      </dgm:prSet>
      <dgm:spPr/>
    </dgm:pt>
    <dgm:pt modelId="{215AFB11-36FB-41D6-A8AB-B89640B922DB}" type="pres">
      <dgm:prSet presAssocID="{CF822587-7D59-4F96-9210-E8AAC5921629}" presName="space" presStyleCnt="0"/>
      <dgm:spPr/>
    </dgm:pt>
    <dgm:pt modelId="{ABFE0CEB-32E2-40D3-869F-7047FBB9A22D}" type="pres">
      <dgm:prSet presAssocID="{B5FBCDF0-A699-4D6F-83D2-D6F69E6D4C89}" presName="composite" presStyleCnt="0"/>
      <dgm:spPr/>
    </dgm:pt>
    <dgm:pt modelId="{6B48B74D-FEEF-4D5A-8599-D8CAA814A099}" type="pres">
      <dgm:prSet presAssocID="{B5FBCDF0-A699-4D6F-83D2-D6F69E6D4C89}" presName="parTx" presStyleLbl="alignNode1" presStyleIdx="2" presStyleCnt="4">
        <dgm:presLayoutVars>
          <dgm:chMax val="0"/>
          <dgm:chPref val="0"/>
          <dgm:bulletEnabled val="1"/>
        </dgm:presLayoutVars>
      </dgm:prSet>
      <dgm:spPr/>
    </dgm:pt>
    <dgm:pt modelId="{2DD504C1-8D25-4E4B-A4ED-612A2A3EB630}" type="pres">
      <dgm:prSet presAssocID="{B5FBCDF0-A699-4D6F-83D2-D6F69E6D4C89}" presName="desTx" presStyleLbl="alignAccFollowNode1" presStyleIdx="2" presStyleCnt="4">
        <dgm:presLayoutVars>
          <dgm:bulletEnabled val="1"/>
        </dgm:presLayoutVars>
      </dgm:prSet>
      <dgm:spPr/>
    </dgm:pt>
    <dgm:pt modelId="{1892A0CD-6550-4CB4-A6D0-E9224CA2365F}" type="pres">
      <dgm:prSet presAssocID="{24ED9CD1-8C48-4413-8757-AB8492F05799}" presName="space" presStyleCnt="0"/>
      <dgm:spPr/>
    </dgm:pt>
    <dgm:pt modelId="{267EFB67-CED4-49FF-8326-8C4CB055BCAE}" type="pres">
      <dgm:prSet presAssocID="{9EC492C3-AAFD-4F97-BDA2-AB23808914AE}" presName="composite" presStyleCnt="0"/>
      <dgm:spPr/>
    </dgm:pt>
    <dgm:pt modelId="{3C44391F-7392-4CCC-9FB6-B4B6B72B424C}" type="pres">
      <dgm:prSet presAssocID="{9EC492C3-AAFD-4F97-BDA2-AB23808914AE}" presName="parTx" presStyleLbl="alignNode1" presStyleIdx="3" presStyleCnt="4">
        <dgm:presLayoutVars>
          <dgm:chMax val="0"/>
          <dgm:chPref val="0"/>
          <dgm:bulletEnabled val="1"/>
        </dgm:presLayoutVars>
      </dgm:prSet>
      <dgm:spPr/>
    </dgm:pt>
    <dgm:pt modelId="{CB1221A9-4BF6-4C05-AFA9-999A973D0B20}" type="pres">
      <dgm:prSet presAssocID="{9EC492C3-AAFD-4F97-BDA2-AB23808914AE}" presName="desTx" presStyleLbl="alignAccFollowNode1" presStyleIdx="3" presStyleCnt="4">
        <dgm:presLayoutVars>
          <dgm:bulletEnabled val="1"/>
        </dgm:presLayoutVars>
      </dgm:prSet>
      <dgm:spPr/>
    </dgm:pt>
  </dgm:ptLst>
  <dgm:cxnLst>
    <dgm:cxn modelId="{9B36C600-D42C-49BD-A0ED-BCB2B2C290E9}" type="presOf" srcId="{8EE38B3A-32FC-4C27-8F22-1E39C51F1556}" destId="{C4EBCFEF-3152-40A4-B506-A4EF5F5BBAC9}" srcOrd="0" destOrd="0" presId="urn:microsoft.com/office/officeart/2005/8/layout/hList1"/>
    <dgm:cxn modelId="{5ADBFA01-D767-4A91-B8E7-77396E4F8C25}" srcId="{3C62BA6B-DCF2-4952-B2EE-BC6AF91FAD18}" destId="{69503C2A-DD87-4B33-99DA-11318A785571}" srcOrd="0" destOrd="0" parTransId="{F4C26E06-9D40-4CF8-BA26-64B6DFF971FC}" sibTransId="{68B845D1-C80B-40DD-9648-F9DB08BADD67}"/>
    <dgm:cxn modelId="{FD6D050F-CDA8-4834-9CD8-0D890E28943F}" type="presOf" srcId="{B5908538-2202-478D-83C6-239F54AE241D}" destId="{629B3402-8A0A-46CA-9BED-360016667339}" srcOrd="0" destOrd="2" presId="urn:microsoft.com/office/officeart/2005/8/layout/hList1"/>
    <dgm:cxn modelId="{9778B412-D68C-445F-8ED6-887FE05BCE5A}" type="presOf" srcId="{4F727800-1206-4CB4-8AD1-DE8647685D29}" destId="{CB1221A9-4BF6-4C05-AFA9-999A973D0B20}" srcOrd="0" destOrd="6" presId="urn:microsoft.com/office/officeart/2005/8/layout/hList1"/>
    <dgm:cxn modelId="{A8C54F17-45A9-4343-9E37-4DFCA87072E4}" type="presOf" srcId="{89EB947B-AB15-4003-AB35-A8CA78BDB0AD}" destId="{CB1221A9-4BF6-4C05-AFA9-999A973D0B20}" srcOrd="0" destOrd="5" presId="urn:microsoft.com/office/officeart/2005/8/layout/hList1"/>
    <dgm:cxn modelId="{1A3C9F1C-9EAB-4BA6-97B9-3910ABBC9CB3}" srcId="{9EC492C3-AAFD-4F97-BDA2-AB23808914AE}" destId="{7BCE535B-8615-4721-902A-9F6A0EA253A0}" srcOrd="2" destOrd="0" parTransId="{8228BEC7-3AF2-4B3E-A9E5-D8D8C013DC57}" sibTransId="{BB85D632-3E42-4BA7-B2F9-19E678B7D30B}"/>
    <dgm:cxn modelId="{F23FB71C-21C0-4678-B530-5E2176E42A9A}" srcId="{4499B2E5-CD8E-4B6C-8C94-7086E9383299}" destId="{75A876AB-9355-4C52-BFCF-3EC3D461B053}" srcOrd="7" destOrd="0" parTransId="{ECAE9D8F-9D92-43DC-8EE4-65F8C5BCF819}" sibTransId="{95FD64E2-FB01-40E8-87EF-B98D9546AAC5}"/>
    <dgm:cxn modelId="{C03C7823-0637-4939-B05C-246EC8208A7A}" type="presOf" srcId="{985FF721-CC91-405A-A696-F7F5CC39098E}" destId="{629B3402-8A0A-46CA-9BED-360016667339}" srcOrd="0" destOrd="4" presId="urn:microsoft.com/office/officeart/2005/8/layout/hList1"/>
    <dgm:cxn modelId="{BD3CA124-8CBF-46A7-B9DA-113D2AD18DB2}" type="presOf" srcId="{9EC492C3-AAFD-4F97-BDA2-AB23808914AE}" destId="{3C44391F-7392-4CCC-9FB6-B4B6B72B424C}" srcOrd="0" destOrd="0" presId="urn:microsoft.com/office/officeart/2005/8/layout/hList1"/>
    <dgm:cxn modelId="{5D8CBC28-B2D1-4DBA-8A8B-AA4E6C8AA1F5}" srcId="{8EE38B3A-32FC-4C27-8F22-1E39C51F1556}" destId="{9EC492C3-AAFD-4F97-BDA2-AB23808914AE}" srcOrd="3" destOrd="0" parTransId="{ADD8F60C-A43C-44E1-BBF8-44BE76FEE45F}" sibTransId="{40F09EDD-2B72-4C9B-9B0A-DF3D7A9E5727}"/>
    <dgm:cxn modelId="{7ECB1C30-B475-4C70-8A58-33FD75E5A3DD}" type="presOf" srcId="{97889C74-EAEC-40F3-A683-5C8B1EC64316}" destId="{CB1221A9-4BF6-4C05-AFA9-999A973D0B20}" srcOrd="0" destOrd="3" presId="urn:microsoft.com/office/officeart/2005/8/layout/hList1"/>
    <dgm:cxn modelId="{87B22333-153C-4FA2-8332-5E99B279D969}" srcId="{4AC460DE-F7B4-4FE6-9560-8E2AF9F3B615}" destId="{985FF721-CC91-405A-A696-F7F5CC39098E}" srcOrd="4" destOrd="0" parTransId="{CD071C77-F8D7-4BB8-AC55-A6918BCA2E66}" sibTransId="{FB5DD67C-6A18-4102-BA4E-3C35337836F7}"/>
    <dgm:cxn modelId="{C38F2734-CFC7-4354-A2D9-F6A9B17A8BAF}" srcId="{4AC460DE-F7B4-4FE6-9560-8E2AF9F3B615}" destId="{EB27DDAB-F0FF-48D6-B716-C9E1B3D87387}" srcOrd="0" destOrd="0" parTransId="{84E51708-6881-4ED5-9197-F22AB96000C9}" sibTransId="{7B7113A4-80AA-4B72-AF0D-8FC049EAF2DF}"/>
    <dgm:cxn modelId="{2A0E6E37-A20A-43B0-9C77-CED5EADFAED4}" type="presOf" srcId="{CB8A6D0C-DF0A-4FE5-ADFB-FD6855BB535B}" destId="{4F0F76A5-7101-411A-975D-3B1CEAC9041F}" srcOrd="0" destOrd="0" presId="urn:microsoft.com/office/officeart/2005/8/layout/hList1"/>
    <dgm:cxn modelId="{33CF193D-B748-4690-BA17-66D28297DCDC}" type="presOf" srcId="{5A595A96-2701-4AF2-923C-5940E3857E4F}" destId="{4F0F76A5-7101-411A-975D-3B1CEAC9041F}" srcOrd="0" destOrd="1" presId="urn:microsoft.com/office/officeart/2005/8/layout/hList1"/>
    <dgm:cxn modelId="{7631663D-DFE8-4ADA-ADB7-CF26E657F252}" srcId="{9EC492C3-AAFD-4F97-BDA2-AB23808914AE}" destId="{89EB947B-AB15-4003-AB35-A8CA78BDB0AD}" srcOrd="5" destOrd="0" parTransId="{FD693084-68FD-42C4-8DEA-866F51D110CC}" sibTransId="{BC8733AC-FF71-4E82-84A6-4F64AE6E3517}"/>
    <dgm:cxn modelId="{CDD6453E-B401-4A62-848F-A5871C727405}" type="presOf" srcId="{E3ACCFDD-24C5-4431-86A2-1156099EE305}" destId="{CB1221A9-4BF6-4C05-AFA9-999A973D0B20}" srcOrd="0" destOrd="1" presId="urn:microsoft.com/office/officeart/2005/8/layout/hList1"/>
    <dgm:cxn modelId="{5F8A495C-1828-4D26-82C8-1B0BE3CB5B7C}" type="presOf" srcId="{E6D01483-AC95-41FA-942C-2DCC7AFB463A}" destId="{4F0F76A5-7101-411A-975D-3B1CEAC9041F}" srcOrd="0" destOrd="3" presId="urn:microsoft.com/office/officeart/2005/8/layout/hList1"/>
    <dgm:cxn modelId="{1C33E760-5004-4728-9476-3C1EE1F513F5}" type="presOf" srcId="{B5FBCDF0-A699-4D6F-83D2-D6F69E6D4C89}" destId="{6B48B74D-FEEF-4D5A-8599-D8CAA814A099}" srcOrd="0" destOrd="0" presId="urn:microsoft.com/office/officeart/2005/8/layout/hList1"/>
    <dgm:cxn modelId="{D654E162-8BCF-4FAE-AA9E-5DAA749B5405}" srcId="{8EE38B3A-32FC-4C27-8F22-1E39C51F1556}" destId="{4499B2E5-CD8E-4B6C-8C94-7086E9383299}" srcOrd="0" destOrd="0" parTransId="{FD98E7ED-E5E4-470A-B2D3-834ADC17D71E}" sibTransId="{3B1E4AE6-2F98-464D-9AC9-2C96C56CF1BA}"/>
    <dgm:cxn modelId="{4693E662-9987-402F-8DD0-E582852D1509}" srcId="{4AC460DE-F7B4-4FE6-9560-8E2AF9F3B615}" destId="{B5908538-2202-478D-83C6-239F54AE241D}" srcOrd="2" destOrd="0" parTransId="{D87917FF-B298-4256-89C1-A7E469802B6F}" sibTransId="{EB3124FC-CD38-46AD-9D59-EC35FEFE1BF1}"/>
    <dgm:cxn modelId="{42C1EE64-4B63-4DA2-8C8E-671BED77CDAB}" srcId="{8EE38B3A-32FC-4C27-8F22-1E39C51F1556}" destId="{B5FBCDF0-A699-4D6F-83D2-D6F69E6D4C89}" srcOrd="2" destOrd="0" parTransId="{10F236F6-0C1D-4AE8-BB02-56B26BA20D84}" sibTransId="{24ED9CD1-8C48-4413-8757-AB8492F05799}"/>
    <dgm:cxn modelId="{4B715269-0FDF-4FBF-B3CD-931B7F599426}" type="presOf" srcId="{3C565BB1-C7BE-48A3-ADB4-C651F7E597C1}" destId="{CB1221A9-4BF6-4C05-AFA9-999A973D0B20}" srcOrd="0" destOrd="4" presId="urn:microsoft.com/office/officeart/2005/8/layout/hList1"/>
    <dgm:cxn modelId="{97F36F70-2CE2-4F54-B320-E8ACDB8CC06E}" type="presOf" srcId="{2717185B-D1B5-4795-8B14-C2B1D6A6F8F6}" destId="{4F0F76A5-7101-411A-975D-3B1CEAC9041F}" srcOrd="0" destOrd="2" presId="urn:microsoft.com/office/officeart/2005/8/layout/hList1"/>
    <dgm:cxn modelId="{7449A570-D5B2-423B-BD8B-2DB00DAA7507}" srcId="{9EC492C3-AAFD-4F97-BDA2-AB23808914AE}" destId="{97889C74-EAEC-40F3-A683-5C8B1EC64316}" srcOrd="3" destOrd="0" parTransId="{5B81488D-7BEC-4DE8-83FF-994FE2A636A4}" sibTransId="{C3984963-8575-4763-9A27-C65D78A784EB}"/>
    <dgm:cxn modelId="{18164476-9309-429C-B40E-23EBC2F229B1}" type="presOf" srcId="{9310B350-D48F-451F-B188-E08B0DC1CC21}" destId="{4F0F76A5-7101-411A-975D-3B1CEAC9041F}" srcOrd="0" destOrd="5" presId="urn:microsoft.com/office/officeart/2005/8/layout/hList1"/>
    <dgm:cxn modelId="{EB253877-DD97-44CC-B8C0-409E5F809E6F}" type="presOf" srcId="{7BCE535B-8615-4721-902A-9F6A0EA253A0}" destId="{CB1221A9-4BF6-4C05-AFA9-999A973D0B20}" srcOrd="0" destOrd="2" presId="urn:microsoft.com/office/officeart/2005/8/layout/hList1"/>
    <dgm:cxn modelId="{164D7278-7A8E-456D-8608-DA1AD097179E}" type="presOf" srcId="{3C62BA6B-DCF2-4952-B2EE-BC6AF91FAD18}" destId="{2DD504C1-8D25-4E4B-A4ED-612A2A3EB630}" srcOrd="0" destOrd="0" presId="urn:microsoft.com/office/officeart/2005/8/layout/hList1"/>
    <dgm:cxn modelId="{ACB7467A-87C2-4708-8C25-20B30812CCE9}" srcId="{9EC492C3-AAFD-4F97-BDA2-AB23808914AE}" destId="{4F727800-1206-4CB4-8AD1-DE8647685D29}" srcOrd="6" destOrd="0" parTransId="{03650484-7D72-4C10-B6DD-B431A9793130}" sibTransId="{E851F58F-C665-4229-802C-44A6ACEAAB97}"/>
    <dgm:cxn modelId="{89951280-529E-477A-A2C3-2CB26494FFDE}" type="presOf" srcId="{4499B2E5-CD8E-4B6C-8C94-7086E9383299}" destId="{593EBF90-3D6C-4044-9222-01E1B2BD6FF5}" srcOrd="0" destOrd="0" presId="urn:microsoft.com/office/officeart/2005/8/layout/hList1"/>
    <dgm:cxn modelId="{B898B380-F081-44E6-B7F5-B6BFE0942157}" type="presOf" srcId="{302FBB78-3BF2-4BFD-BFFF-57216BCD8CD4}" destId="{4F0F76A5-7101-411A-975D-3B1CEAC9041F}" srcOrd="0" destOrd="4" presId="urn:microsoft.com/office/officeart/2005/8/layout/hList1"/>
    <dgm:cxn modelId="{81A60583-4015-4EFF-9C97-689AD048596B}" type="presOf" srcId="{EB27DDAB-F0FF-48D6-B716-C9E1B3D87387}" destId="{629B3402-8A0A-46CA-9BED-360016667339}" srcOrd="0" destOrd="0" presId="urn:microsoft.com/office/officeart/2005/8/layout/hList1"/>
    <dgm:cxn modelId="{E49B2484-B4BD-4D3D-BD3D-CAD022A8224E}" type="presOf" srcId="{FB1286C8-13F1-49E6-8547-730BAE211AB1}" destId="{629B3402-8A0A-46CA-9BED-360016667339}" srcOrd="0" destOrd="1" presId="urn:microsoft.com/office/officeart/2005/8/layout/hList1"/>
    <dgm:cxn modelId="{3B0B2687-61F1-4536-ABFE-464DE13CD69A}" srcId="{9EC492C3-AAFD-4F97-BDA2-AB23808914AE}" destId="{DB02CB2D-8CE5-469F-8A27-BE9D10FA094B}" srcOrd="7" destOrd="0" parTransId="{0271049D-E9CF-4437-8A46-9950BC052334}" sibTransId="{4B78C88C-14DB-4EE5-A3B9-31B9CF9CAB57}"/>
    <dgm:cxn modelId="{D473BB8B-D7AA-4922-9DB2-0B1BFBB7B693}" type="presOf" srcId="{F0192618-B220-4BE3-A343-E76B72C70202}" destId="{629B3402-8A0A-46CA-9BED-360016667339}" srcOrd="0" destOrd="3" presId="urn:microsoft.com/office/officeart/2005/8/layout/hList1"/>
    <dgm:cxn modelId="{A0977190-65C8-4E2A-8A94-BEEE334727EF}" srcId="{9EC492C3-AAFD-4F97-BDA2-AB23808914AE}" destId="{E3ACCFDD-24C5-4431-86A2-1156099EE305}" srcOrd="1" destOrd="0" parTransId="{2E028BA4-C5C7-4A57-94C0-ADFE3269B629}" sibTransId="{2EB572FA-F3B8-411D-B923-23412DD4DC82}"/>
    <dgm:cxn modelId="{F13E5398-BDA3-4B70-9813-3261BC06AFB3}" type="presOf" srcId="{CD087DA4-E009-4107-B687-B0F3C283862E}" destId="{4F0F76A5-7101-411A-975D-3B1CEAC9041F}" srcOrd="0" destOrd="6" presId="urn:microsoft.com/office/officeart/2005/8/layout/hList1"/>
    <dgm:cxn modelId="{EF9A7E98-CC97-4C4A-9FE5-434FC1746BB1}" srcId="{4AC460DE-F7B4-4FE6-9560-8E2AF9F3B615}" destId="{F0192618-B220-4BE3-A343-E76B72C70202}" srcOrd="3" destOrd="0" parTransId="{B5D57785-F962-4FF2-9943-E5C74CFB1F0E}" sibTransId="{3AE03900-43A2-4D65-A2E3-398A5E4F4DC9}"/>
    <dgm:cxn modelId="{2366D49B-45DB-48B6-8AC3-B06AEC1B3AAE}" type="presOf" srcId="{4AC460DE-F7B4-4FE6-9560-8E2AF9F3B615}" destId="{4C26B19E-81D6-4489-A43D-74D46C1125B4}" srcOrd="0" destOrd="0" presId="urn:microsoft.com/office/officeart/2005/8/layout/hList1"/>
    <dgm:cxn modelId="{45BBB2A8-249F-4BCC-8357-6FD2913411F5}" type="presOf" srcId="{69503C2A-DD87-4B33-99DA-11318A785571}" destId="{2DD504C1-8D25-4E4B-A4ED-612A2A3EB630}" srcOrd="0" destOrd="1" presId="urn:microsoft.com/office/officeart/2005/8/layout/hList1"/>
    <dgm:cxn modelId="{264FC2AB-C256-4D8C-AE6D-2C39406D7A2B}" srcId="{4499B2E5-CD8E-4B6C-8C94-7086E9383299}" destId="{2717185B-D1B5-4795-8B14-C2B1D6A6F8F6}" srcOrd="2" destOrd="0" parTransId="{40A86EC3-6EE5-44C9-8FCD-63E036AFB607}" sibTransId="{7B7C5687-3C3F-48F8-AFE7-BF0603399F5F}"/>
    <dgm:cxn modelId="{8E3D9EB4-BDFE-485B-B8A7-78C2D7B776BB}" srcId="{4499B2E5-CD8E-4B6C-8C94-7086E9383299}" destId="{302FBB78-3BF2-4BFD-BFFF-57216BCD8CD4}" srcOrd="4" destOrd="0" parTransId="{87D033E3-D353-412E-96FF-2C905FEFB0B5}" sibTransId="{06B0EE29-EB20-4C93-8D65-A4BF38AE4EE9}"/>
    <dgm:cxn modelId="{F16D72BA-862F-4100-BF37-FD9F963EBAD8}" srcId="{4499B2E5-CD8E-4B6C-8C94-7086E9383299}" destId="{CD087DA4-E009-4107-B687-B0F3C283862E}" srcOrd="6" destOrd="0" parTransId="{E45FB740-F159-45E7-BE4A-D5B992212B28}" sibTransId="{16841943-7D4E-4539-A57B-08EF7AC5B4E9}"/>
    <dgm:cxn modelId="{F5648BBE-CFCA-489D-BE72-74B09A35C790}" srcId="{4499B2E5-CD8E-4B6C-8C94-7086E9383299}" destId="{E6D01483-AC95-41FA-942C-2DCC7AFB463A}" srcOrd="3" destOrd="0" parTransId="{F3DB5B09-8EDB-4CAB-A7A2-1CDFE9DA958D}" sibTransId="{69F9BBF8-5E9B-410E-A0B8-074646319853}"/>
    <dgm:cxn modelId="{FEC651C2-6F4A-4F22-B6DB-803FDBF41FD7}" srcId="{B5FBCDF0-A699-4D6F-83D2-D6F69E6D4C89}" destId="{3C62BA6B-DCF2-4952-B2EE-BC6AF91FAD18}" srcOrd="0" destOrd="0" parTransId="{10A856A8-6812-40BF-B940-200A203E48A0}" sibTransId="{D7AB5ABF-32A1-45FB-B6B4-C8721C9D68FE}"/>
    <dgm:cxn modelId="{3FF428C7-0099-43DB-B951-FA294FD517B8}" srcId="{4499B2E5-CD8E-4B6C-8C94-7086E9383299}" destId="{CB8A6D0C-DF0A-4FE5-ADFB-FD6855BB535B}" srcOrd="0" destOrd="0" parTransId="{E50CB6BA-7F56-4CCE-A64D-BD2EC2C56B3F}" sibTransId="{D99789BE-B6CE-4065-93D1-EDC4B97BABE2}"/>
    <dgm:cxn modelId="{498BA7C9-B29D-4A63-B41E-37597026E627}" srcId="{3C62BA6B-DCF2-4952-B2EE-BC6AF91FAD18}" destId="{DF66019E-7F9C-4235-ABB9-AC9831BAE927}" srcOrd="1" destOrd="0" parTransId="{08969A7F-A535-4AFC-A12E-174865F9A511}" sibTransId="{C3497F11-9259-44C3-A20C-3F1745D8ED20}"/>
    <dgm:cxn modelId="{4C8443D8-3695-4D61-A036-6A0AF70EE702}" type="presOf" srcId="{75A876AB-9355-4C52-BFCF-3EC3D461B053}" destId="{4F0F76A5-7101-411A-975D-3B1CEAC9041F}" srcOrd="0" destOrd="7" presId="urn:microsoft.com/office/officeart/2005/8/layout/hList1"/>
    <dgm:cxn modelId="{092CCCDB-C140-4C6A-823A-B75F84A0345A}" srcId="{9EC492C3-AAFD-4F97-BDA2-AB23808914AE}" destId="{52CF34DB-AD61-4B5C-BEC1-68736302E149}" srcOrd="0" destOrd="0" parTransId="{6F24BE2F-3AF7-429C-BFB4-D50D148D1B82}" sibTransId="{E9485F35-2D0E-4BDD-9F16-F15446FE0DE1}"/>
    <dgm:cxn modelId="{8D00D3DB-47A5-4D34-86FA-10936F61462A}" type="presOf" srcId="{DB02CB2D-8CE5-469F-8A27-BE9D10FA094B}" destId="{CB1221A9-4BF6-4C05-AFA9-999A973D0B20}" srcOrd="0" destOrd="7" presId="urn:microsoft.com/office/officeart/2005/8/layout/hList1"/>
    <dgm:cxn modelId="{773A3BDE-23B8-49CC-9C5F-C4C2FCF63A64}" type="presOf" srcId="{52CF34DB-AD61-4B5C-BEC1-68736302E149}" destId="{CB1221A9-4BF6-4C05-AFA9-999A973D0B20}" srcOrd="0" destOrd="0" presId="urn:microsoft.com/office/officeart/2005/8/layout/hList1"/>
    <dgm:cxn modelId="{937FB7E2-4E31-4DB7-A2A1-842F26EDF029}" type="presOf" srcId="{DF66019E-7F9C-4235-ABB9-AC9831BAE927}" destId="{2DD504C1-8D25-4E4B-A4ED-612A2A3EB630}" srcOrd="0" destOrd="2" presId="urn:microsoft.com/office/officeart/2005/8/layout/hList1"/>
    <dgm:cxn modelId="{E15816E5-3F2E-4CDF-B71B-B80548535AFE}" srcId="{9EC492C3-AAFD-4F97-BDA2-AB23808914AE}" destId="{99CF941D-A808-4085-810F-2D7796C30034}" srcOrd="8" destOrd="0" parTransId="{3BF7CFBF-F673-473E-A74E-2874ECFD6185}" sibTransId="{125C39B3-ED65-4EFA-BFB2-2889589C7BCB}"/>
    <dgm:cxn modelId="{63D8D9E5-218C-4215-9FBD-5473A408BD4B}" srcId="{4499B2E5-CD8E-4B6C-8C94-7086E9383299}" destId="{5A595A96-2701-4AF2-923C-5940E3857E4F}" srcOrd="1" destOrd="0" parTransId="{BB9B1201-9F35-4324-9359-6E0AED2D1C58}" sibTransId="{AA128B5D-5726-4739-BBAD-9EF563328639}"/>
    <dgm:cxn modelId="{182F06EA-5C30-47F8-92DB-FEF9DF5A1B2C}" type="presOf" srcId="{99CF941D-A808-4085-810F-2D7796C30034}" destId="{CB1221A9-4BF6-4C05-AFA9-999A973D0B20}" srcOrd="0" destOrd="8" presId="urn:microsoft.com/office/officeart/2005/8/layout/hList1"/>
    <dgm:cxn modelId="{A27AE6ED-162B-4086-9C71-109DA6F888AD}" srcId="{4499B2E5-CD8E-4B6C-8C94-7086E9383299}" destId="{9310B350-D48F-451F-B188-E08B0DC1CC21}" srcOrd="5" destOrd="0" parTransId="{4AD8F7F7-E490-4932-82AE-FAA3B2BCB603}" sibTransId="{611EC083-8DC9-420F-B5FC-0B0503160917}"/>
    <dgm:cxn modelId="{7A018CF1-37D0-4FCF-92E1-B19CEBFBD067}" srcId="{9EC492C3-AAFD-4F97-BDA2-AB23808914AE}" destId="{3C565BB1-C7BE-48A3-ADB4-C651F7E597C1}" srcOrd="4" destOrd="0" parTransId="{B086E4F4-6FA4-4A70-A6A4-10E9DFD582CE}" sibTransId="{604F139D-71AC-4FFC-85D3-10D7E19C162F}"/>
    <dgm:cxn modelId="{146CF5F1-5CD0-4C7F-B01C-B14C62AF0F06}" srcId="{4AC460DE-F7B4-4FE6-9560-8E2AF9F3B615}" destId="{FB1286C8-13F1-49E6-8547-730BAE211AB1}" srcOrd="1" destOrd="0" parTransId="{AF76F040-09B6-4345-8206-7844AE070480}" sibTransId="{52C62B71-F2F6-4589-82CC-C49F3269301C}"/>
    <dgm:cxn modelId="{32BDC0FA-496C-4613-B563-77923273346E}" srcId="{8EE38B3A-32FC-4C27-8F22-1E39C51F1556}" destId="{4AC460DE-F7B4-4FE6-9560-8E2AF9F3B615}" srcOrd="1" destOrd="0" parTransId="{CF00B26C-43C1-4A96-B894-E05BC699DD1B}" sibTransId="{CF822587-7D59-4F96-9210-E8AAC5921629}"/>
    <dgm:cxn modelId="{67BD15D6-1D5D-495D-B110-EF826B88F0FA}" type="presParOf" srcId="{C4EBCFEF-3152-40A4-B506-A4EF5F5BBAC9}" destId="{C7685336-43CB-4F94-9252-79EB1B6CD0D1}" srcOrd="0" destOrd="0" presId="urn:microsoft.com/office/officeart/2005/8/layout/hList1"/>
    <dgm:cxn modelId="{51FE96B1-C7C1-4143-A887-DBE8E4B23E26}" type="presParOf" srcId="{C7685336-43CB-4F94-9252-79EB1B6CD0D1}" destId="{593EBF90-3D6C-4044-9222-01E1B2BD6FF5}" srcOrd="0" destOrd="0" presId="urn:microsoft.com/office/officeart/2005/8/layout/hList1"/>
    <dgm:cxn modelId="{596CD0B6-2CEE-477C-98C7-E0F48E18C435}" type="presParOf" srcId="{C7685336-43CB-4F94-9252-79EB1B6CD0D1}" destId="{4F0F76A5-7101-411A-975D-3B1CEAC9041F}" srcOrd="1" destOrd="0" presId="urn:microsoft.com/office/officeart/2005/8/layout/hList1"/>
    <dgm:cxn modelId="{22F50016-8D75-42B1-8E2F-90DF2A7D92F9}" type="presParOf" srcId="{C4EBCFEF-3152-40A4-B506-A4EF5F5BBAC9}" destId="{3E4DB728-6CAA-4DDB-B5A4-D28EE9C36F70}" srcOrd="1" destOrd="0" presId="urn:microsoft.com/office/officeart/2005/8/layout/hList1"/>
    <dgm:cxn modelId="{66879F8D-BA3B-4DE4-BBC9-6A0B8FC981F2}" type="presParOf" srcId="{C4EBCFEF-3152-40A4-B506-A4EF5F5BBAC9}" destId="{E8DC9731-B61A-4EF1-8D94-164B1E8FC1D9}" srcOrd="2" destOrd="0" presId="urn:microsoft.com/office/officeart/2005/8/layout/hList1"/>
    <dgm:cxn modelId="{D045A612-F5AA-4EBF-8496-ACE8F381A8BC}" type="presParOf" srcId="{E8DC9731-B61A-4EF1-8D94-164B1E8FC1D9}" destId="{4C26B19E-81D6-4489-A43D-74D46C1125B4}" srcOrd="0" destOrd="0" presId="urn:microsoft.com/office/officeart/2005/8/layout/hList1"/>
    <dgm:cxn modelId="{3F3275CC-8A27-4260-8B9D-45A0FC6CEE46}" type="presParOf" srcId="{E8DC9731-B61A-4EF1-8D94-164B1E8FC1D9}" destId="{629B3402-8A0A-46CA-9BED-360016667339}" srcOrd="1" destOrd="0" presId="urn:microsoft.com/office/officeart/2005/8/layout/hList1"/>
    <dgm:cxn modelId="{A9CF8FBF-C381-436B-94C3-0F1B69C7260C}" type="presParOf" srcId="{C4EBCFEF-3152-40A4-B506-A4EF5F5BBAC9}" destId="{215AFB11-36FB-41D6-A8AB-B89640B922DB}" srcOrd="3" destOrd="0" presId="urn:microsoft.com/office/officeart/2005/8/layout/hList1"/>
    <dgm:cxn modelId="{259ECB25-0D28-4AD4-B847-3F8CA4D799FD}" type="presParOf" srcId="{C4EBCFEF-3152-40A4-B506-A4EF5F5BBAC9}" destId="{ABFE0CEB-32E2-40D3-869F-7047FBB9A22D}" srcOrd="4" destOrd="0" presId="urn:microsoft.com/office/officeart/2005/8/layout/hList1"/>
    <dgm:cxn modelId="{D50729B9-772A-48FB-81D4-9EFADE96D99B}" type="presParOf" srcId="{ABFE0CEB-32E2-40D3-869F-7047FBB9A22D}" destId="{6B48B74D-FEEF-4D5A-8599-D8CAA814A099}" srcOrd="0" destOrd="0" presId="urn:microsoft.com/office/officeart/2005/8/layout/hList1"/>
    <dgm:cxn modelId="{DD46F57D-3F86-4829-82F9-376FB5C0917B}" type="presParOf" srcId="{ABFE0CEB-32E2-40D3-869F-7047FBB9A22D}" destId="{2DD504C1-8D25-4E4B-A4ED-612A2A3EB630}" srcOrd="1" destOrd="0" presId="urn:microsoft.com/office/officeart/2005/8/layout/hList1"/>
    <dgm:cxn modelId="{FE196268-4C0F-4E93-A529-B2605F48C78F}" type="presParOf" srcId="{C4EBCFEF-3152-40A4-B506-A4EF5F5BBAC9}" destId="{1892A0CD-6550-4CB4-A6D0-E9224CA2365F}" srcOrd="5" destOrd="0" presId="urn:microsoft.com/office/officeart/2005/8/layout/hList1"/>
    <dgm:cxn modelId="{913D5706-33BD-4847-9C00-064D56FF2994}" type="presParOf" srcId="{C4EBCFEF-3152-40A4-B506-A4EF5F5BBAC9}" destId="{267EFB67-CED4-49FF-8326-8C4CB055BCAE}" srcOrd="6" destOrd="0" presId="urn:microsoft.com/office/officeart/2005/8/layout/hList1"/>
    <dgm:cxn modelId="{889AA659-EC1D-4C4F-9E42-9F4766A7971B}" type="presParOf" srcId="{267EFB67-CED4-49FF-8326-8C4CB055BCAE}" destId="{3C44391F-7392-4CCC-9FB6-B4B6B72B424C}" srcOrd="0" destOrd="0" presId="urn:microsoft.com/office/officeart/2005/8/layout/hList1"/>
    <dgm:cxn modelId="{E9548F44-6FD9-4AFE-A8A3-2F35754E1E87}" type="presParOf" srcId="{267EFB67-CED4-49FF-8326-8C4CB055BCAE}" destId="{CB1221A9-4BF6-4C05-AFA9-999A973D0B20}"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3EBF90-3D6C-4044-9222-01E1B2BD6FF5}">
      <dsp:nvSpPr>
        <dsp:cNvPr id="0" name=""/>
        <dsp:cNvSpPr/>
      </dsp:nvSpPr>
      <dsp:spPr>
        <a:xfrm>
          <a:off x="3366" y="25783"/>
          <a:ext cx="2024155" cy="374400"/>
        </a:xfrm>
        <a:prstGeom prst="rect">
          <a:avLst/>
        </a:prstGeom>
        <a:solidFill>
          <a:schemeClr val="accent1">
            <a:lumMod val="5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marL="0" lvl="0" indent="0" algn="ctr" defTabSz="577850">
            <a:lnSpc>
              <a:spcPct val="90000"/>
            </a:lnSpc>
            <a:spcBef>
              <a:spcPct val="0"/>
            </a:spcBef>
            <a:spcAft>
              <a:spcPct val="35000"/>
            </a:spcAft>
            <a:buNone/>
          </a:pPr>
          <a:r>
            <a:rPr lang="en-US" sz="1300" b="1" kern="1200" baseline="0" dirty="0"/>
            <a:t>Bank Size</a:t>
          </a:r>
          <a:endParaRPr lang="en-US" sz="1300" kern="1200" dirty="0"/>
        </a:p>
      </dsp:txBody>
      <dsp:txXfrm>
        <a:off x="3366" y="25783"/>
        <a:ext cx="2024155" cy="374400"/>
      </dsp:txXfrm>
    </dsp:sp>
    <dsp:sp modelId="{4F0F76A5-7101-411A-975D-3B1CEAC9041F}">
      <dsp:nvSpPr>
        <dsp:cNvPr id="0" name=""/>
        <dsp:cNvSpPr/>
      </dsp:nvSpPr>
      <dsp:spPr>
        <a:xfrm>
          <a:off x="3366" y="400183"/>
          <a:ext cx="2024155" cy="243550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US" sz="1300" kern="1200" dirty="0"/>
            <a:t>Primary:</a:t>
          </a:r>
        </a:p>
        <a:p>
          <a:pPr marL="114300" lvl="1" indent="-114300" algn="l" defTabSz="577850">
            <a:lnSpc>
              <a:spcPct val="90000"/>
            </a:lnSpc>
            <a:spcBef>
              <a:spcPct val="0"/>
            </a:spcBef>
            <a:spcAft>
              <a:spcPct val="15000"/>
            </a:spcAft>
            <a:buChar char="•"/>
          </a:pPr>
          <a:r>
            <a:rPr lang="en-US" sz="1300" kern="1200" dirty="0"/>
            <a:t>Multi-National</a:t>
          </a:r>
        </a:p>
        <a:p>
          <a:pPr marL="114300" lvl="1" indent="-114300" algn="l" defTabSz="577850">
            <a:lnSpc>
              <a:spcPct val="90000"/>
            </a:lnSpc>
            <a:spcBef>
              <a:spcPct val="0"/>
            </a:spcBef>
            <a:spcAft>
              <a:spcPct val="15000"/>
            </a:spcAft>
            <a:buChar char="•"/>
          </a:pPr>
          <a:r>
            <a:rPr lang="en-US" sz="1300" kern="1200" dirty="0"/>
            <a:t>National</a:t>
          </a:r>
        </a:p>
        <a:p>
          <a:pPr marL="114300" lvl="1" indent="-114300" algn="l" defTabSz="577850">
            <a:lnSpc>
              <a:spcPct val="90000"/>
            </a:lnSpc>
            <a:spcBef>
              <a:spcPct val="0"/>
            </a:spcBef>
            <a:spcAft>
              <a:spcPct val="15000"/>
            </a:spcAft>
            <a:buChar char="•"/>
          </a:pPr>
          <a:r>
            <a:rPr lang="en-US" sz="1300" kern="1200" dirty="0"/>
            <a:t>Regional</a:t>
          </a:r>
        </a:p>
        <a:p>
          <a:pPr marL="114300" lvl="1" indent="-114300" algn="l" defTabSz="577850">
            <a:lnSpc>
              <a:spcPct val="90000"/>
            </a:lnSpc>
            <a:spcBef>
              <a:spcPct val="0"/>
            </a:spcBef>
            <a:spcAft>
              <a:spcPct val="15000"/>
            </a:spcAft>
            <a:buChar char="•"/>
          </a:pPr>
          <a:r>
            <a:rPr lang="en-US" sz="1300" kern="1200" dirty="0"/>
            <a:t>Regional Community</a:t>
          </a:r>
        </a:p>
        <a:p>
          <a:pPr marL="114300" lvl="1" indent="-114300" algn="l" defTabSz="577850">
            <a:lnSpc>
              <a:spcPct val="90000"/>
            </a:lnSpc>
            <a:spcBef>
              <a:spcPct val="0"/>
            </a:spcBef>
            <a:spcAft>
              <a:spcPct val="15000"/>
            </a:spcAft>
            <a:buChar char="•"/>
          </a:pPr>
          <a:r>
            <a:rPr lang="en-US" sz="1300" kern="1200" dirty="0"/>
            <a:t>Regional Community</a:t>
          </a:r>
        </a:p>
        <a:p>
          <a:pPr marL="114300" lvl="1" indent="-114300" algn="l" defTabSz="577850">
            <a:lnSpc>
              <a:spcPct val="90000"/>
            </a:lnSpc>
            <a:spcBef>
              <a:spcPct val="0"/>
            </a:spcBef>
            <a:spcAft>
              <a:spcPct val="15000"/>
            </a:spcAft>
            <a:buChar char="•"/>
          </a:pPr>
          <a:r>
            <a:rPr lang="en-US" sz="1300" kern="1200" dirty="0"/>
            <a:t>Community</a:t>
          </a:r>
        </a:p>
        <a:p>
          <a:pPr marL="114300" lvl="1" indent="-114300" algn="l" defTabSz="577850">
            <a:lnSpc>
              <a:spcPct val="90000"/>
            </a:lnSpc>
            <a:spcBef>
              <a:spcPct val="0"/>
            </a:spcBef>
            <a:spcAft>
              <a:spcPct val="15000"/>
            </a:spcAft>
            <a:buChar char="•"/>
          </a:pPr>
          <a:r>
            <a:rPr lang="en-US" sz="1300" kern="1200" dirty="0"/>
            <a:t>Local Community</a:t>
          </a:r>
        </a:p>
      </dsp:txBody>
      <dsp:txXfrm>
        <a:off x="3366" y="400183"/>
        <a:ext cx="2024155" cy="2435501"/>
      </dsp:txXfrm>
    </dsp:sp>
    <dsp:sp modelId="{4C26B19E-81D6-4489-A43D-74D46C1125B4}">
      <dsp:nvSpPr>
        <dsp:cNvPr id="0" name=""/>
        <dsp:cNvSpPr/>
      </dsp:nvSpPr>
      <dsp:spPr>
        <a:xfrm>
          <a:off x="2310903" y="25783"/>
          <a:ext cx="2024155" cy="374400"/>
        </a:xfrm>
        <a:prstGeom prst="rect">
          <a:avLst/>
        </a:prstGeom>
        <a:solidFill>
          <a:schemeClr val="accent1">
            <a:lumMod val="5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marL="0" lvl="0" indent="0" algn="ctr" defTabSz="577850">
            <a:lnSpc>
              <a:spcPct val="90000"/>
            </a:lnSpc>
            <a:spcBef>
              <a:spcPct val="0"/>
            </a:spcBef>
            <a:spcAft>
              <a:spcPct val="35000"/>
            </a:spcAft>
            <a:buNone/>
          </a:pPr>
          <a:r>
            <a:rPr lang="en-US" sz="1300" b="1" kern="1200" baseline="0" dirty="0"/>
            <a:t>Discipline</a:t>
          </a:r>
          <a:endParaRPr lang="en-US" sz="1300" kern="1200" dirty="0"/>
        </a:p>
      </dsp:txBody>
      <dsp:txXfrm>
        <a:off x="2310903" y="25783"/>
        <a:ext cx="2024155" cy="374400"/>
      </dsp:txXfrm>
    </dsp:sp>
    <dsp:sp modelId="{629B3402-8A0A-46CA-9BED-360016667339}">
      <dsp:nvSpPr>
        <dsp:cNvPr id="0" name=""/>
        <dsp:cNvSpPr/>
      </dsp:nvSpPr>
      <dsp:spPr>
        <a:xfrm>
          <a:off x="2310903" y="400183"/>
          <a:ext cx="2024155" cy="243550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US" sz="1300" kern="1200" dirty="0"/>
            <a:t>Market Risk</a:t>
          </a:r>
        </a:p>
        <a:p>
          <a:pPr marL="114300" lvl="1" indent="-114300" algn="l" defTabSz="577850">
            <a:lnSpc>
              <a:spcPct val="90000"/>
            </a:lnSpc>
            <a:spcBef>
              <a:spcPct val="0"/>
            </a:spcBef>
            <a:spcAft>
              <a:spcPct val="15000"/>
            </a:spcAft>
            <a:buChar char="•"/>
          </a:pPr>
          <a:r>
            <a:rPr lang="en-US" sz="1300" kern="1200" dirty="0"/>
            <a:t>Internal Audit</a:t>
          </a:r>
        </a:p>
        <a:p>
          <a:pPr marL="114300" lvl="1" indent="-114300" algn="l" defTabSz="577850">
            <a:lnSpc>
              <a:spcPct val="90000"/>
            </a:lnSpc>
            <a:spcBef>
              <a:spcPct val="0"/>
            </a:spcBef>
            <a:spcAft>
              <a:spcPct val="15000"/>
            </a:spcAft>
            <a:buChar char="•"/>
          </a:pPr>
          <a:r>
            <a:rPr lang="en-US" sz="1300" kern="1200" dirty="0"/>
            <a:t>Enterprise Risk</a:t>
          </a:r>
        </a:p>
        <a:p>
          <a:pPr marL="114300" lvl="1" indent="-114300" algn="l" defTabSz="577850">
            <a:lnSpc>
              <a:spcPct val="90000"/>
            </a:lnSpc>
            <a:spcBef>
              <a:spcPct val="0"/>
            </a:spcBef>
            <a:spcAft>
              <a:spcPct val="15000"/>
            </a:spcAft>
            <a:buChar char="•"/>
          </a:pPr>
          <a:r>
            <a:rPr lang="en-US" sz="1300" kern="1200" dirty="0"/>
            <a:t>Compliance</a:t>
          </a:r>
        </a:p>
        <a:p>
          <a:pPr marL="114300" lvl="1" indent="-114300" algn="l" defTabSz="577850">
            <a:lnSpc>
              <a:spcPct val="90000"/>
            </a:lnSpc>
            <a:spcBef>
              <a:spcPct val="0"/>
            </a:spcBef>
            <a:spcAft>
              <a:spcPct val="15000"/>
            </a:spcAft>
            <a:buChar char="•"/>
          </a:pPr>
          <a:r>
            <a:rPr lang="en-US" sz="1300" kern="1200" dirty="0"/>
            <a:t>Legal </a:t>
          </a:r>
        </a:p>
      </dsp:txBody>
      <dsp:txXfrm>
        <a:off x="2310903" y="400183"/>
        <a:ext cx="2024155" cy="2435501"/>
      </dsp:txXfrm>
    </dsp:sp>
    <dsp:sp modelId="{6B48B74D-FEEF-4D5A-8599-D8CAA814A099}">
      <dsp:nvSpPr>
        <dsp:cNvPr id="0" name=""/>
        <dsp:cNvSpPr/>
      </dsp:nvSpPr>
      <dsp:spPr>
        <a:xfrm>
          <a:off x="4618440" y="25783"/>
          <a:ext cx="2024155" cy="374400"/>
        </a:xfrm>
        <a:prstGeom prst="rect">
          <a:avLst/>
        </a:prstGeom>
        <a:solidFill>
          <a:schemeClr val="accent1">
            <a:lumMod val="5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marL="0" lvl="0" indent="0" algn="ctr" defTabSz="577850">
            <a:lnSpc>
              <a:spcPct val="90000"/>
            </a:lnSpc>
            <a:spcBef>
              <a:spcPct val="0"/>
            </a:spcBef>
            <a:spcAft>
              <a:spcPct val="35000"/>
            </a:spcAft>
            <a:buNone/>
          </a:pPr>
          <a:r>
            <a:rPr lang="en-US" sz="1300" b="1" kern="1200" baseline="0" dirty="0"/>
            <a:t>Job Experience Level</a:t>
          </a:r>
          <a:endParaRPr lang="en-US" sz="1300" kern="1200" dirty="0"/>
        </a:p>
      </dsp:txBody>
      <dsp:txXfrm>
        <a:off x="4618440" y="25783"/>
        <a:ext cx="2024155" cy="374400"/>
      </dsp:txXfrm>
    </dsp:sp>
    <dsp:sp modelId="{2DD504C1-8D25-4E4B-A4ED-612A2A3EB630}">
      <dsp:nvSpPr>
        <dsp:cNvPr id="0" name=""/>
        <dsp:cNvSpPr/>
      </dsp:nvSpPr>
      <dsp:spPr>
        <a:xfrm>
          <a:off x="4618440" y="400183"/>
          <a:ext cx="2024155" cy="243550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US" sz="1300" kern="1200" dirty="0"/>
            <a:t>Primary:</a:t>
          </a:r>
        </a:p>
        <a:p>
          <a:pPr marL="228600" lvl="2" indent="-114300" algn="l" defTabSz="577850">
            <a:lnSpc>
              <a:spcPct val="90000"/>
            </a:lnSpc>
            <a:spcBef>
              <a:spcPct val="0"/>
            </a:spcBef>
            <a:spcAft>
              <a:spcPct val="15000"/>
            </a:spcAft>
            <a:buChar char="•"/>
          </a:pPr>
          <a:r>
            <a:rPr lang="en-US" sz="1300" kern="1200" baseline="0" dirty="0"/>
            <a:t>Mid-level</a:t>
          </a:r>
          <a:endParaRPr lang="en-US" sz="1300" kern="1200" dirty="0"/>
        </a:p>
        <a:p>
          <a:pPr marL="228600" lvl="2" indent="-114300" algn="l" defTabSz="577850">
            <a:lnSpc>
              <a:spcPct val="90000"/>
            </a:lnSpc>
            <a:spcBef>
              <a:spcPct val="0"/>
            </a:spcBef>
            <a:spcAft>
              <a:spcPct val="15000"/>
            </a:spcAft>
            <a:buChar char="•"/>
          </a:pPr>
          <a:r>
            <a:rPr lang="en-US" sz="1300" kern="1200" dirty="0"/>
            <a:t>Senior </a:t>
          </a:r>
        </a:p>
      </dsp:txBody>
      <dsp:txXfrm>
        <a:off x="4618440" y="400183"/>
        <a:ext cx="2024155" cy="2435501"/>
      </dsp:txXfrm>
    </dsp:sp>
    <dsp:sp modelId="{3C44391F-7392-4CCC-9FB6-B4B6B72B424C}">
      <dsp:nvSpPr>
        <dsp:cNvPr id="0" name=""/>
        <dsp:cNvSpPr/>
      </dsp:nvSpPr>
      <dsp:spPr>
        <a:xfrm>
          <a:off x="6925978" y="25783"/>
          <a:ext cx="2024155" cy="374400"/>
        </a:xfrm>
        <a:prstGeom prst="rect">
          <a:avLst/>
        </a:prstGeom>
        <a:solidFill>
          <a:schemeClr val="accent1">
            <a:lumMod val="5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marL="0" lvl="0" indent="0" algn="ctr" defTabSz="577850">
            <a:lnSpc>
              <a:spcPct val="90000"/>
            </a:lnSpc>
            <a:spcBef>
              <a:spcPct val="0"/>
            </a:spcBef>
            <a:spcAft>
              <a:spcPct val="35000"/>
            </a:spcAft>
            <a:buNone/>
          </a:pPr>
          <a:r>
            <a:rPr lang="en-US" sz="1300" b="1" kern="1200" baseline="0" dirty="0"/>
            <a:t>Job Role</a:t>
          </a:r>
          <a:endParaRPr lang="en-US" sz="1300" kern="1200" dirty="0"/>
        </a:p>
      </dsp:txBody>
      <dsp:txXfrm>
        <a:off x="6925978" y="25783"/>
        <a:ext cx="2024155" cy="374400"/>
      </dsp:txXfrm>
    </dsp:sp>
    <dsp:sp modelId="{CB1221A9-4BF6-4C05-AFA9-999A973D0B20}">
      <dsp:nvSpPr>
        <dsp:cNvPr id="0" name=""/>
        <dsp:cNvSpPr/>
      </dsp:nvSpPr>
      <dsp:spPr>
        <a:xfrm>
          <a:off x="6925978" y="400183"/>
          <a:ext cx="2024155" cy="243550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US" sz="1300" kern="1200" dirty="0"/>
            <a:t>Operational Risk Manager </a:t>
          </a:r>
        </a:p>
        <a:p>
          <a:pPr marL="114300" lvl="1" indent="-114300" algn="l" defTabSz="577850">
            <a:lnSpc>
              <a:spcPct val="90000"/>
            </a:lnSpc>
            <a:spcBef>
              <a:spcPct val="0"/>
            </a:spcBef>
            <a:spcAft>
              <a:spcPct val="15000"/>
            </a:spcAft>
            <a:buChar char="•"/>
          </a:pPr>
          <a:r>
            <a:rPr lang="en-US" sz="1300" kern="1200" dirty="0"/>
            <a:t>Head of Market Risk</a:t>
          </a:r>
        </a:p>
        <a:p>
          <a:pPr marL="114300" lvl="1" indent="-114300" algn="l" defTabSz="577850">
            <a:lnSpc>
              <a:spcPct val="90000"/>
            </a:lnSpc>
            <a:spcBef>
              <a:spcPct val="0"/>
            </a:spcBef>
            <a:spcAft>
              <a:spcPct val="15000"/>
            </a:spcAft>
            <a:buChar char="•"/>
          </a:pPr>
          <a:r>
            <a:rPr lang="en-US" sz="1300" kern="1200" dirty="0"/>
            <a:t>Risk Management Specialist</a:t>
          </a:r>
        </a:p>
        <a:p>
          <a:pPr marL="114300" lvl="1" indent="-114300" algn="l" defTabSz="577850">
            <a:lnSpc>
              <a:spcPct val="90000"/>
            </a:lnSpc>
            <a:spcBef>
              <a:spcPct val="0"/>
            </a:spcBef>
            <a:spcAft>
              <a:spcPct val="15000"/>
            </a:spcAft>
            <a:buChar char="•"/>
          </a:pPr>
          <a:r>
            <a:rPr lang="en-US" sz="1300" kern="1200" dirty="0"/>
            <a:t>Chief Compliance Officer</a:t>
          </a:r>
        </a:p>
        <a:p>
          <a:pPr marL="114300" lvl="1" indent="-114300" algn="l" defTabSz="577850">
            <a:lnSpc>
              <a:spcPct val="90000"/>
            </a:lnSpc>
            <a:spcBef>
              <a:spcPct val="0"/>
            </a:spcBef>
            <a:spcAft>
              <a:spcPct val="15000"/>
            </a:spcAft>
            <a:buChar char="•"/>
          </a:pPr>
          <a:r>
            <a:rPr lang="en-US" sz="1300" kern="1200" dirty="0"/>
            <a:t>Enterprise Risk Manager</a:t>
          </a:r>
        </a:p>
        <a:p>
          <a:pPr marL="114300" lvl="1" indent="-114300" algn="l" defTabSz="577850">
            <a:lnSpc>
              <a:spcPct val="90000"/>
            </a:lnSpc>
            <a:spcBef>
              <a:spcPct val="0"/>
            </a:spcBef>
            <a:spcAft>
              <a:spcPct val="15000"/>
            </a:spcAft>
            <a:buChar char="•"/>
          </a:pPr>
          <a:r>
            <a:rPr lang="en-US" sz="1300" kern="1200" dirty="0"/>
            <a:t>Internal Auditor</a:t>
          </a:r>
        </a:p>
        <a:p>
          <a:pPr marL="114300" lvl="1" indent="-114300" algn="l" defTabSz="577850">
            <a:lnSpc>
              <a:spcPct val="90000"/>
            </a:lnSpc>
            <a:spcBef>
              <a:spcPct val="0"/>
            </a:spcBef>
            <a:spcAft>
              <a:spcPct val="15000"/>
            </a:spcAft>
            <a:buChar char="•"/>
          </a:pPr>
          <a:r>
            <a:rPr lang="en-US" sz="1300" kern="1200" dirty="0"/>
            <a:t>Legal Counsel</a:t>
          </a:r>
        </a:p>
        <a:p>
          <a:pPr marL="114300" lvl="1" indent="-114300" algn="l" defTabSz="577850">
            <a:lnSpc>
              <a:spcPct val="90000"/>
            </a:lnSpc>
            <a:spcBef>
              <a:spcPct val="0"/>
            </a:spcBef>
            <a:spcAft>
              <a:spcPct val="15000"/>
            </a:spcAft>
            <a:buChar char="•"/>
          </a:pPr>
          <a:r>
            <a:rPr lang="en-US" sz="1300" kern="1200" dirty="0"/>
            <a:t>Third Party Risk Manager</a:t>
          </a:r>
        </a:p>
        <a:p>
          <a:pPr marL="114300" lvl="1" indent="-114300" algn="l" defTabSz="577850">
            <a:lnSpc>
              <a:spcPct val="90000"/>
            </a:lnSpc>
            <a:spcBef>
              <a:spcPct val="0"/>
            </a:spcBef>
            <a:spcAft>
              <a:spcPct val="15000"/>
            </a:spcAft>
            <a:buChar char="•"/>
          </a:pPr>
          <a:r>
            <a:rPr lang="en-US" sz="1300" kern="1200" dirty="0"/>
            <a:t>Business Continuity Planning Manager</a:t>
          </a:r>
        </a:p>
      </dsp:txBody>
      <dsp:txXfrm>
        <a:off x="6925978" y="400183"/>
        <a:ext cx="2024155" cy="2435501"/>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D3CD9A4-801B-214E-8509-988E4C375C92}" type="datetimeFigureOut">
              <a:rPr lang="en-US" smtClean="0"/>
              <a:t>5/29/2020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55C858-A673-2D4E-9C4D-634C769EF02B}" type="slidenum">
              <a:rPr lang="en-US" smtClean="0"/>
              <a:t>‹#›</a:t>
            </a:fld>
            <a:endParaRPr lang="en-US"/>
          </a:p>
        </p:txBody>
      </p:sp>
    </p:spTree>
    <p:extLst>
      <p:ext uri="{BB962C8B-B14F-4D97-AF65-F5344CB8AC3E}">
        <p14:creationId xmlns:p14="http://schemas.microsoft.com/office/powerpoint/2010/main" val="13572179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59280" y="1122363"/>
            <a:ext cx="8808720" cy="2387600"/>
          </a:xfrm>
        </p:spPr>
        <p:txBody>
          <a:bodyPr anchor="b">
            <a:normAutofit/>
          </a:bodyPr>
          <a:lstStyle>
            <a:lvl1pPr algn="ctr">
              <a:defRPr sz="3200" b="1" i="0" cap="all" baseline="0">
                <a:solidFill>
                  <a:srgbClr val="0070C0"/>
                </a:solidFill>
                <a:latin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859280" y="3602038"/>
            <a:ext cx="8808720" cy="1655762"/>
          </a:xfrm>
        </p:spPr>
        <p:txBody>
          <a:bodyPr/>
          <a:lstStyle>
            <a:lvl1pPr marL="0" indent="0" algn="ctr">
              <a:buNone/>
              <a:defRPr sz="2400" b="1" i="0" cap="all" baseline="0">
                <a:solidFill>
                  <a:schemeClr val="bg1">
                    <a:lumMod val="50000"/>
                  </a:schemeClr>
                </a:solidFill>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1" name="TextBox 11"/>
          <p:cNvSpPr txBox="1">
            <a:spLocks noChangeArrowheads="1"/>
          </p:cNvSpPr>
          <p:nvPr userDrawn="1"/>
        </p:nvSpPr>
        <p:spPr bwMode="auto">
          <a:xfrm>
            <a:off x="5676900" y="213121"/>
            <a:ext cx="838200"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Geneva" charset="0"/>
                <a:cs typeface="Geneva" charset="0"/>
              </a:defRPr>
            </a:lvl1pPr>
            <a:lvl2pPr marL="742950" indent="-285750" eaLnBrk="0" hangingPunct="0">
              <a:defRPr sz="2400">
                <a:solidFill>
                  <a:schemeClr val="tx1"/>
                </a:solidFill>
                <a:latin typeface="Arial" charset="0"/>
                <a:ea typeface="Geneva" charset="0"/>
              </a:defRPr>
            </a:lvl2pPr>
            <a:lvl3pPr marL="1143000" indent="-228600" eaLnBrk="0" hangingPunct="0">
              <a:defRPr sz="2400">
                <a:solidFill>
                  <a:schemeClr val="tx1"/>
                </a:solidFill>
                <a:latin typeface="Arial" charset="0"/>
                <a:ea typeface="Geneva" charset="0"/>
              </a:defRPr>
            </a:lvl3pPr>
            <a:lvl4pPr marL="1600200" indent="-228600" eaLnBrk="0" hangingPunct="0">
              <a:defRPr sz="2400">
                <a:solidFill>
                  <a:schemeClr val="tx1"/>
                </a:solidFill>
                <a:latin typeface="Arial" charset="0"/>
                <a:ea typeface="Geneva" charset="0"/>
              </a:defRPr>
            </a:lvl4pPr>
            <a:lvl5pPr marL="2057400" indent="-228600" eaLnBrk="0" hangingPunct="0">
              <a:defRPr sz="2400">
                <a:solidFill>
                  <a:schemeClr val="tx1"/>
                </a:solidFill>
                <a:latin typeface="Arial" charset="0"/>
                <a:ea typeface="Geneva" charset="0"/>
              </a:defRPr>
            </a:lvl5pPr>
            <a:lvl6pPr marL="2514600" indent="-228600" eaLnBrk="0" fontAlgn="base" hangingPunct="0">
              <a:spcBef>
                <a:spcPct val="0"/>
              </a:spcBef>
              <a:spcAft>
                <a:spcPct val="0"/>
              </a:spcAft>
              <a:defRPr sz="2400">
                <a:solidFill>
                  <a:schemeClr val="tx1"/>
                </a:solidFill>
                <a:latin typeface="Arial" charset="0"/>
                <a:ea typeface="Geneva" charset="0"/>
              </a:defRPr>
            </a:lvl6pPr>
            <a:lvl7pPr marL="2971800" indent="-228600" eaLnBrk="0" fontAlgn="base" hangingPunct="0">
              <a:spcBef>
                <a:spcPct val="0"/>
              </a:spcBef>
              <a:spcAft>
                <a:spcPct val="0"/>
              </a:spcAft>
              <a:defRPr sz="2400">
                <a:solidFill>
                  <a:schemeClr val="tx1"/>
                </a:solidFill>
                <a:latin typeface="Arial" charset="0"/>
                <a:ea typeface="Geneva" charset="0"/>
              </a:defRPr>
            </a:lvl7pPr>
            <a:lvl8pPr marL="3429000" indent="-228600" eaLnBrk="0" fontAlgn="base" hangingPunct="0">
              <a:spcBef>
                <a:spcPct val="0"/>
              </a:spcBef>
              <a:spcAft>
                <a:spcPct val="0"/>
              </a:spcAft>
              <a:defRPr sz="2400">
                <a:solidFill>
                  <a:schemeClr val="tx1"/>
                </a:solidFill>
                <a:latin typeface="Arial" charset="0"/>
                <a:ea typeface="Geneva" charset="0"/>
              </a:defRPr>
            </a:lvl8pPr>
            <a:lvl9pPr marL="3886200" indent="-228600" eaLnBrk="0" fontAlgn="base" hangingPunct="0">
              <a:spcBef>
                <a:spcPct val="0"/>
              </a:spcBef>
              <a:spcAft>
                <a:spcPct val="0"/>
              </a:spcAft>
              <a:defRPr sz="2400">
                <a:solidFill>
                  <a:schemeClr val="tx1"/>
                </a:solidFill>
                <a:latin typeface="Arial" charset="0"/>
                <a:ea typeface="Geneva" charset="0"/>
              </a:defRPr>
            </a:lvl9pPr>
          </a:lstStyle>
          <a:p>
            <a:pPr algn="ctr" eaLnBrk="1" hangingPunct="1">
              <a:defRPr/>
            </a:pPr>
            <a:fld id="{CFC0DFB8-D0D5-D64E-987A-DCE8F01B0304}" type="slidenum">
              <a:rPr lang="en-US" sz="1100" b="1" smtClean="0">
                <a:solidFill>
                  <a:srgbClr val="595959"/>
                </a:solidFill>
              </a:rPr>
              <a:pPr algn="ctr" eaLnBrk="1" hangingPunct="1">
                <a:defRPr/>
              </a:pPr>
              <a:t>‹#›</a:t>
            </a:fld>
            <a:endParaRPr lang="en-US" sz="1100" b="1" dirty="0">
              <a:solidFill>
                <a:srgbClr val="595959"/>
              </a:solidFill>
            </a:endParaRPr>
          </a:p>
        </p:txBody>
      </p:sp>
      <p:cxnSp>
        <p:nvCxnSpPr>
          <p:cNvPr id="12" name="Straight Connector 11"/>
          <p:cNvCxnSpPr/>
          <p:nvPr userDrawn="1"/>
        </p:nvCxnSpPr>
        <p:spPr>
          <a:xfrm>
            <a:off x="0" y="609600"/>
            <a:ext cx="121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3" name="Picture 12" descr="RMA logo_no tagline_color_transparent.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199" y="153533"/>
            <a:ext cx="1530202" cy="380787"/>
          </a:xfrm>
          <a:prstGeom prst="rect">
            <a:avLst/>
          </a:prstGeom>
        </p:spPr>
      </p:pic>
      <p:grpSp>
        <p:nvGrpSpPr>
          <p:cNvPr id="15" name="Group 14"/>
          <p:cNvGrpSpPr/>
          <p:nvPr userDrawn="1"/>
        </p:nvGrpSpPr>
        <p:grpSpPr>
          <a:xfrm>
            <a:off x="0" y="671378"/>
            <a:ext cx="1534160" cy="5767522"/>
            <a:chOff x="0" y="651308"/>
            <a:chExt cx="1077543" cy="4050916"/>
          </a:xfrm>
        </p:grpSpPr>
        <p:pic>
          <p:nvPicPr>
            <p:cNvPr id="16" name="Picture 9"/>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63518" y="1971340"/>
              <a:ext cx="414025" cy="140382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7" name="Picture 10"/>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2744479"/>
              <a:ext cx="609600" cy="6306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8" name="Picture 16" descr="GettyImages_77662666.jpg"/>
            <p:cNvPicPr>
              <a:picLocks noChangeAspect="1"/>
            </p:cNvPicPr>
            <p:nvPr userDrawn="1"/>
          </p:nvPicPr>
          <p:blipFill>
            <a:blip r:embed="rId4" cstate="print">
              <a:extLst>
                <a:ext uri="{28A0092B-C50C-407E-A947-70E740481C1C}">
                  <a14:useLocalDpi xmlns:a14="http://schemas.microsoft.com/office/drawing/2010/main" val="0"/>
                </a:ext>
              </a:extLst>
            </a:blip>
            <a:srcRect l="35326" t="37196" r="11993" b="21239"/>
            <a:stretch>
              <a:fillRect/>
            </a:stretch>
          </p:blipFill>
          <p:spPr bwMode="auto">
            <a:xfrm>
              <a:off x="0" y="1971341"/>
              <a:ext cx="609600" cy="7223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9" name="Picture 17" descr="GettyImages_153806227.jpg"/>
            <p:cNvPicPr>
              <a:picLocks noChangeAspect="1"/>
            </p:cNvPicPr>
            <p:nvPr userDrawn="1"/>
          </p:nvPicPr>
          <p:blipFill>
            <a:blip r:embed="rId5" cstate="print">
              <a:extLst>
                <a:ext uri="{28A0092B-C50C-407E-A947-70E740481C1C}">
                  <a14:useLocalDpi xmlns:a14="http://schemas.microsoft.com/office/drawing/2010/main" val="0"/>
                </a:ext>
              </a:extLst>
            </a:blip>
            <a:srcRect l="1852" r="41481"/>
            <a:stretch>
              <a:fillRect/>
            </a:stretch>
          </p:blipFill>
          <p:spPr bwMode="auto">
            <a:xfrm>
              <a:off x="0" y="3453136"/>
              <a:ext cx="1061725" cy="12490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0" name="Picture 18" descr="GettyImages_78714850.jpg"/>
            <p:cNvPicPr>
              <a:picLocks noChangeAspect="1"/>
            </p:cNvPicPr>
            <p:nvPr userDrawn="1"/>
          </p:nvPicPr>
          <p:blipFill>
            <a:blip r:embed="rId6" cstate="print"/>
            <a:srcRect r="29167"/>
            <a:stretch>
              <a:fillRect/>
            </a:stretch>
          </p:blipFill>
          <p:spPr bwMode="auto">
            <a:xfrm>
              <a:off x="0" y="651308"/>
              <a:ext cx="1077543" cy="126337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564637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669189"/>
            <a:ext cx="10515600" cy="1021499"/>
          </a:xfrm>
        </p:spPr>
        <p:txBody>
          <a:bodyPr>
            <a:normAutofit/>
          </a:bodyPr>
          <a:lstStyle>
            <a:lvl1pPr algn="ctr">
              <a:defRPr sz="3200" b="1" i="0" cap="all" baseline="0">
                <a:solidFill>
                  <a:srgbClr val="0070C0"/>
                </a:solidFill>
                <a:latin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838200" y="2072639"/>
            <a:ext cx="10515600" cy="4104323"/>
          </a:xfrm>
        </p:spPr>
        <p:txBody>
          <a:bodyPr/>
          <a:lstStyle>
            <a:lvl1pPr>
              <a:defRPr baseline="0">
                <a:latin typeface="Arial" panose="020B0604020202020204" pitchFamily="34" charset="0"/>
              </a:defRPr>
            </a:lvl1pPr>
            <a:lvl2pPr>
              <a:defRPr baseline="0">
                <a:latin typeface="Arial" panose="020B0604020202020204" pitchFamily="34" charset="0"/>
              </a:defRPr>
            </a:lvl2pPr>
            <a:lvl3pPr>
              <a:defRPr baseline="0">
                <a:latin typeface="Arial" panose="020B0604020202020204" pitchFamily="34" charset="0"/>
              </a:defRPr>
            </a:lvl3pPr>
            <a:lvl4pPr>
              <a:defRPr baseline="0">
                <a:latin typeface="Arial" panose="020B0604020202020204" pitchFamily="34" charset="0"/>
              </a:defRPr>
            </a:lvl4pPr>
            <a:lvl5pPr>
              <a:defRPr baseline="0">
                <a:latin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Box 11"/>
          <p:cNvSpPr txBox="1">
            <a:spLocks noChangeArrowheads="1"/>
          </p:cNvSpPr>
          <p:nvPr userDrawn="1"/>
        </p:nvSpPr>
        <p:spPr bwMode="auto">
          <a:xfrm>
            <a:off x="5676900" y="213121"/>
            <a:ext cx="838200"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Geneva" charset="0"/>
                <a:cs typeface="Geneva" charset="0"/>
              </a:defRPr>
            </a:lvl1pPr>
            <a:lvl2pPr marL="742950" indent="-285750" eaLnBrk="0" hangingPunct="0">
              <a:defRPr sz="2400">
                <a:solidFill>
                  <a:schemeClr val="tx1"/>
                </a:solidFill>
                <a:latin typeface="Arial" charset="0"/>
                <a:ea typeface="Geneva" charset="0"/>
              </a:defRPr>
            </a:lvl2pPr>
            <a:lvl3pPr marL="1143000" indent="-228600" eaLnBrk="0" hangingPunct="0">
              <a:defRPr sz="2400">
                <a:solidFill>
                  <a:schemeClr val="tx1"/>
                </a:solidFill>
                <a:latin typeface="Arial" charset="0"/>
                <a:ea typeface="Geneva" charset="0"/>
              </a:defRPr>
            </a:lvl3pPr>
            <a:lvl4pPr marL="1600200" indent="-228600" eaLnBrk="0" hangingPunct="0">
              <a:defRPr sz="2400">
                <a:solidFill>
                  <a:schemeClr val="tx1"/>
                </a:solidFill>
                <a:latin typeface="Arial" charset="0"/>
                <a:ea typeface="Geneva" charset="0"/>
              </a:defRPr>
            </a:lvl4pPr>
            <a:lvl5pPr marL="2057400" indent="-228600" eaLnBrk="0" hangingPunct="0">
              <a:defRPr sz="2400">
                <a:solidFill>
                  <a:schemeClr val="tx1"/>
                </a:solidFill>
                <a:latin typeface="Arial" charset="0"/>
                <a:ea typeface="Geneva" charset="0"/>
              </a:defRPr>
            </a:lvl5pPr>
            <a:lvl6pPr marL="2514600" indent="-228600" eaLnBrk="0" fontAlgn="base" hangingPunct="0">
              <a:spcBef>
                <a:spcPct val="0"/>
              </a:spcBef>
              <a:spcAft>
                <a:spcPct val="0"/>
              </a:spcAft>
              <a:defRPr sz="2400">
                <a:solidFill>
                  <a:schemeClr val="tx1"/>
                </a:solidFill>
                <a:latin typeface="Arial" charset="0"/>
                <a:ea typeface="Geneva" charset="0"/>
              </a:defRPr>
            </a:lvl6pPr>
            <a:lvl7pPr marL="2971800" indent="-228600" eaLnBrk="0" fontAlgn="base" hangingPunct="0">
              <a:spcBef>
                <a:spcPct val="0"/>
              </a:spcBef>
              <a:spcAft>
                <a:spcPct val="0"/>
              </a:spcAft>
              <a:defRPr sz="2400">
                <a:solidFill>
                  <a:schemeClr val="tx1"/>
                </a:solidFill>
                <a:latin typeface="Arial" charset="0"/>
                <a:ea typeface="Geneva" charset="0"/>
              </a:defRPr>
            </a:lvl7pPr>
            <a:lvl8pPr marL="3429000" indent="-228600" eaLnBrk="0" fontAlgn="base" hangingPunct="0">
              <a:spcBef>
                <a:spcPct val="0"/>
              </a:spcBef>
              <a:spcAft>
                <a:spcPct val="0"/>
              </a:spcAft>
              <a:defRPr sz="2400">
                <a:solidFill>
                  <a:schemeClr val="tx1"/>
                </a:solidFill>
                <a:latin typeface="Arial" charset="0"/>
                <a:ea typeface="Geneva" charset="0"/>
              </a:defRPr>
            </a:lvl8pPr>
            <a:lvl9pPr marL="3886200" indent="-228600" eaLnBrk="0" fontAlgn="base" hangingPunct="0">
              <a:spcBef>
                <a:spcPct val="0"/>
              </a:spcBef>
              <a:spcAft>
                <a:spcPct val="0"/>
              </a:spcAft>
              <a:defRPr sz="2400">
                <a:solidFill>
                  <a:schemeClr val="tx1"/>
                </a:solidFill>
                <a:latin typeface="Arial" charset="0"/>
                <a:ea typeface="Geneva" charset="0"/>
              </a:defRPr>
            </a:lvl9pPr>
          </a:lstStyle>
          <a:p>
            <a:pPr algn="ctr" eaLnBrk="1" hangingPunct="1">
              <a:defRPr/>
            </a:pPr>
            <a:fld id="{CFC0DFB8-D0D5-D64E-987A-DCE8F01B0304}" type="slidenum">
              <a:rPr lang="en-US" sz="1100" b="1" smtClean="0">
                <a:solidFill>
                  <a:srgbClr val="595959"/>
                </a:solidFill>
              </a:rPr>
              <a:pPr algn="ctr" eaLnBrk="1" hangingPunct="1">
                <a:defRPr/>
              </a:pPr>
              <a:t>‹#›</a:t>
            </a:fld>
            <a:endParaRPr lang="en-US" sz="1100" b="1" dirty="0">
              <a:solidFill>
                <a:srgbClr val="595959"/>
              </a:solidFill>
            </a:endParaRPr>
          </a:p>
        </p:txBody>
      </p:sp>
      <p:cxnSp>
        <p:nvCxnSpPr>
          <p:cNvPr id="12" name="Straight Connector 11"/>
          <p:cNvCxnSpPr/>
          <p:nvPr userDrawn="1"/>
        </p:nvCxnSpPr>
        <p:spPr>
          <a:xfrm>
            <a:off x="0" y="609600"/>
            <a:ext cx="121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3" name="Picture 12" descr="RMA logo_no tagline_color_transparent.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199" y="153533"/>
            <a:ext cx="1530202" cy="380787"/>
          </a:xfrm>
          <a:prstGeom prst="rect">
            <a:avLst/>
          </a:prstGeom>
        </p:spPr>
      </p:pic>
    </p:spTree>
    <p:extLst>
      <p:ext uri="{BB962C8B-B14F-4D97-AF65-F5344CB8AC3E}">
        <p14:creationId xmlns:p14="http://schemas.microsoft.com/office/powerpoint/2010/main" val="348514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1" name="TextBox 11"/>
          <p:cNvSpPr txBox="1">
            <a:spLocks noChangeArrowheads="1"/>
          </p:cNvSpPr>
          <p:nvPr userDrawn="1"/>
        </p:nvSpPr>
        <p:spPr bwMode="auto">
          <a:xfrm>
            <a:off x="5676900" y="213121"/>
            <a:ext cx="838200"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Geneva" charset="0"/>
                <a:cs typeface="Geneva" charset="0"/>
              </a:defRPr>
            </a:lvl1pPr>
            <a:lvl2pPr marL="742950" indent="-285750" eaLnBrk="0" hangingPunct="0">
              <a:defRPr sz="2400">
                <a:solidFill>
                  <a:schemeClr val="tx1"/>
                </a:solidFill>
                <a:latin typeface="Arial" charset="0"/>
                <a:ea typeface="Geneva" charset="0"/>
              </a:defRPr>
            </a:lvl2pPr>
            <a:lvl3pPr marL="1143000" indent="-228600" eaLnBrk="0" hangingPunct="0">
              <a:defRPr sz="2400">
                <a:solidFill>
                  <a:schemeClr val="tx1"/>
                </a:solidFill>
                <a:latin typeface="Arial" charset="0"/>
                <a:ea typeface="Geneva" charset="0"/>
              </a:defRPr>
            </a:lvl3pPr>
            <a:lvl4pPr marL="1600200" indent="-228600" eaLnBrk="0" hangingPunct="0">
              <a:defRPr sz="2400">
                <a:solidFill>
                  <a:schemeClr val="tx1"/>
                </a:solidFill>
                <a:latin typeface="Arial" charset="0"/>
                <a:ea typeface="Geneva" charset="0"/>
              </a:defRPr>
            </a:lvl4pPr>
            <a:lvl5pPr marL="2057400" indent="-228600" eaLnBrk="0" hangingPunct="0">
              <a:defRPr sz="2400">
                <a:solidFill>
                  <a:schemeClr val="tx1"/>
                </a:solidFill>
                <a:latin typeface="Arial" charset="0"/>
                <a:ea typeface="Geneva" charset="0"/>
              </a:defRPr>
            </a:lvl5pPr>
            <a:lvl6pPr marL="2514600" indent="-228600" eaLnBrk="0" fontAlgn="base" hangingPunct="0">
              <a:spcBef>
                <a:spcPct val="0"/>
              </a:spcBef>
              <a:spcAft>
                <a:spcPct val="0"/>
              </a:spcAft>
              <a:defRPr sz="2400">
                <a:solidFill>
                  <a:schemeClr val="tx1"/>
                </a:solidFill>
                <a:latin typeface="Arial" charset="0"/>
                <a:ea typeface="Geneva" charset="0"/>
              </a:defRPr>
            </a:lvl6pPr>
            <a:lvl7pPr marL="2971800" indent="-228600" eaLnBrk="0" fontAlgn="base" hangingPunct="0">
              <a:spcBef>
                <a:spcPct val="0"/>
              </a:spcBef>
              <a:spcAft>
                <a:spcPct val="0"/>
              </a:spcAft>
              <a:defRPr sz="2400">
                <a:solidFill>
                  <a:schemeClr val="tx1"/>
                </a:solidFill>
                <a:latin typeface="Arial" charset="0"/>
                <a:ea typeface="Geneva" charset="0"/>
              </a:defRPr>
            </a:lvl7pPr>
            <a:lvl8pPr marL="3429000" indent="-228600" eaLnBrk="0" fontAlgn="base" hangingPunct="0">
              <a:spcBef>
                <a:spcPct val="0"/>
              </a:spcBef>
              <a:spcAft>
                <a:spcPct val="0"/>
              </a:spcAft>
              <a:defRPr sz="2400">
                <a:solidFill>
                  <a:schemeClr val="tx1"/>
                </a:solidFill>
                <a:latin typeface="Arial" charset="0"/>
                <a:ea typeface="Geneva" charset="0"/>
              </a:defRPr>
            </a:lvl8pPr>
            <a:lvl9pPr marL="3886200" indent="-228600" eaLnBrk="0" fontAlgn="base" hangingPunct="0">
              <a:spcBef>
                <a:spcPct val="0"/>
              </a:spcBef>
              <a:spcAft>
                <a:spcPct val="0"/>
              </a:spcAft>
              <a:defRPr sz="2400">
                <a:solidFill>
                  <a:schemeClr val="tx1"/>
                </a:solidFill>
                <a:latin typeface="Arial" charset="0"/>
                <a:ea typeface="Geneva" charset="0"/>
              </a:defRPr>
            </a:lvl9pPr>
          </a:lstStyle>
          <a:p>
            <a:pPr algn="ctr" eaLnBrk="1" hangingPunct="1">
              <a:defRPr/>
            </a:pPr>
            <a:fld id="{CFC0DFB8-D0D5-D64E-987A-DCE8F01B0304}" type="slidenum">
              <a:rPr lang="en-US" sz="1100" b="1" smtClean="0">
                <a:solidFill>
                  <a:srgbClr val="595959"/>
                </a:solidFill>
              </a:rPr>
              <a:pPr algn="ctr" eaLnBrk="1" hangingPunct="1">
                <a:defRPr/>
              </a:pPr>
              <a:t>‹#›</a:t>
            </a:fld>
            <a:endParaRPr lang="en-US" sz="1100" b="1" dirty="0">
              <a:solidFill>
                <a:srgbClr val="595959"/>
              </a:solidFill>
            </a:endParaRPr>
          </a:p>
        </p:txBody>
      </p:sp>
      <p:cxnSp>
        <p:nvCxnSpPr>
          <p:cNvPr id="12" name="Straight Connector 11"/>
          <p:cNvCxnSpPr/>
          <p:nvPr userDrawn="1"/>
        </p:nvCxnSpPr>
        <p:spPr>
          <a:xfrm>
            <a:off x="0" y="609600"/>
            <a:ext cx="121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3" name="Picture 12" descr="RMA logo_no tagline_color_transparent.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199" y="153533"/>
            <a:ext cx="1530202" cy="380787"/>
          </a:xfrm>
          <a:prstGeom prst="rect">
            <a:avLst/>
          </a:prstGeom>
        </p:spPr>
      </p:pic>
      <p:grpSp>
        <p:nvGrpSpPr>
          <p:cNvPr id="14" name="Group 13"/>
          <p:cNvGrpSpPr/>
          <p:nvPr userDrawn="1"/>
        </p:nvGrpSpPr>
        <p:grpSpPr>
          <a:xfrm>
            <a:off x="0" y="711058"/>
            <a:ext cx="1645920" cy="5690661"/>
            <a:chOff x="-2" y="685801"/>
            <a:chExt cx="1077545" cy="4027839"/>
          </a:xfrm>
        </p:grpSpPr>
        <p:pic>
          <p:nvPicPr>
            <p:cNvPr id="15" name="Picture 8"/>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 y="3762865"/>
              <a:ext cx="1077544" cy="950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6" name="Picture 9"/>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85801"/>
              <a:ext cx="1077543" cy="16868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7" name="Picture 16" descr="GettyImages_153806227.jpg"/>
            <p:cNvPicPr>
              <a:picLocks noChangeAspect="1"/>
            </p:cNvPicPr>
            <p:nvPr userDrawn="1"/>
          </p:nvPicPr>
          <p:blipFill>
            <a:blip r:embed="rId4" cstate="print">
              <a:extLst>
                <a:ext uri="{28A0092B-C50C-407E-A947-70E740481C1C}">
                  <a14:useLocalDpi xmlns:a14="http://schemas.microsoft.com/office/drawing/2010/main" val="0"/>
                </a:ext>
              </a:extLst>
            </a:blip>
            <a:srcRect l="25186" r="18147"/>
            <a:stretch>
              <a:fillRect/>
            </a:stretch>
          </p:blipFill>
          <p:spPr bwMode="auto">
            <a:xfrm>
              <a:off x="-1" y="2439472"/>
              <a:ext cx="1077543" cy="126769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19" name="Text Placeholder 2"/>
          <p:cNvSpPr>
            <a:spLocks noGrp="1"/>
          </p:cNvSpPr>
          <p:nvPr>
            <p:ph type="body" idx="1"/>
          </p:nvPr>
        </p:nvSpPr>
        <p:spPr>
          <a:xfrm>
            <a:off x="1910080" y="1711791"/>
            <a:ext cx="7609840" cy="4630339"/>
          </a:xfrm>
        </p:spPr>
        <p:txBody>
          <a:bodyPr/>
          <a:lstStyle>
            <a:lvl1pPr marL="0" indent="0">
              <a:buNone/>
              <a:defRPr sz="2400" b="0" i="0" cap="none" baseline="0">
                <a:solidFill>
                  <a:schemeClr val="tx1">
                    <a:tint val="75000"/>
                  </a:schemeClr>
                </a:solidFill>
                <a:latin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20" name="Text Placeholder 8"/>
          <p:cNvSpPr>
            <a:spLocks noGrp="1"/>
          </p:cNvSpPr>
          <p:nvPr>
            <p:ph type="body" sz="quarter" idx="10"/>
          </p:nvPr>
        </p:nvSpPr>
        <p:spPr>
          <a:xfrm>
            <a:off x="9788614" y="1711791"/>
            <a:ext cx="1885225" cy="4597569"/>
          </a:xfrm>
          <a:prstGeom prst="rect">
            <a:avLst/>
          </a:prstGeom>
        </p:spPr>
        <p:txBody>
          <a:bodyPr vert="horz"/>
          <a:lstStyle>
            <a:lvl1pPr marL="0" indent="0">
              <a:buFontTx/>
              <a:buNone/>
              <a:defRPr sz="2000">
                <a:solidFill>
                  <a:schemeClr val="bg1">
                    <a:lumMod val="50000"/>
                  </a:schemeClr>
                </a:solidFill>
                <a:latin typeface="Arial"/>
                <a:cs typeface="Arial"/>
              </a:defRPr>
            </a:lvl1pPr>
          </a:lstStyle>
          <a:p>
            <a:pPr lvl="0"/>
            <a:r>
              <a:rPr lang="en-US"/>
              <a:t>Click to edit Master text styles</a:t>
            </a:r>
          </a:p>
        </p:txBody>
      </p:sp>
      <p:sp>
        <p:nvSpPr>
          <p:cNvPr id="21" name="Title 1"/>
          <p:cNvSpPr>
            <a:spLocks noGrp="1"/>
          </p:cNvSpPr>
          <p:nvPr>
            <p:ph type="title"/>
          </p:nvPr>
        </p:nvSpPr>
        <p:spPr>
          <a:xfrm>
            <a:off x="1910080" y="716147"/>
            <a:ext cx="7609840" cy="828004"/>
          </a:xfrm>
        </p:spPr>
        <p:txBody>
          <a:bodyPr anchor="ctr">
            <a:normAutofit/>
          </a:bodyPr>
          <a:lstStyle>
            <a:lvl1pPr>
              <a:defRPr sz="2800" b="1" i="0" cap="all" baseline="0">
                <a:solidFill>
                  <a:srgbClr val="0070C0"/>
                </a:solidFill>
                <a:latin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2209438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10080" y="716147"/>
            <a:ext cx="7609840" cy="828004"/>
          </a:xfrm>
        </p:spPr>
        <p:txBody>
          <a:bodyPr anchor="ctr">
            <a:normAutofit/>
          </a:bodyPr>
          <a:lstStyle>
            <a:lvl1pPr>
              <a:defRPr sz="2800" b="1" i="0" cap="all" baseline="0">
                <a:solidFill>
                  <a:srgbClr val="0070C0"/>
                </a:solidFill>
                <a:latin typeface="Arial" panose="020B0604020202020204" pitchFamily="34" charset="0"/>
              </a:defRPr>
            </a:lvl1pPr>
          </a:lstStyle>
          <a:p>
            <a:r>
              <a:rPr lang="en-US"/>
              <a:t>Click to edit Master title style</a:t>
            </a:r>
            <a:endParaRPr lang="en-US" dirty="0"/>
          </a:p>
        </p:txBody>
      </p:sp>
      <p:sp>
        <p:nvSpPr>
          <p:cNvPr id="11" name="TextBox 11"/>
          <p:cNvSpPr txBox="1">
            <a:spLocks noChangeArrowheads="1"/>
          </p:cNvSpPr>
          <p:nvPr userDrawn="1"/>
        </p:nvSpPr>
        <p:spPr bwMode="auto">
          <a:xfrm>
            <a:off x="5676900" y="213121"/>
            <a:ext cx="838200"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Geneva" charset="0"/>
                <a:cs typeface="Geneva" charset="0"/>
              </a:defRPr>
            </a:lvl1pPr>
            <a:lvl2pPr marL="742950" indent="-285750" eaLnBrk="0" hangingPunct="0">
              <a:defRPr sz="2400">
                <a:solidFill>
                  <a:schemeClr val="tx1"/>
                </a:solidFill>
                <a:latin typeface="Arial" charset="0"/>
                <a:ea typeface="Geneva" charset="0"/>
              </a:defRPr>
            </a:lvl2pPr>
            <a:lvl3pPr marL="1143000" indent="-228600" eaLnBrk="0" hangingPunct="0">
              <a:defRPr sz="2400">
                <a:solidFill>
                  <a:schemeClr val="tx1"/>
                </a:solidFill>
                <a:latin typeface="Arial" charset="0"/>
                <a:ea typeface="Geneva" charset="0"/>
              </a:defRPr>
            </a:lvl3pPr>
            <a:lvl4pPr marL="1600200" indent="-228600" eaLnBrk="0" hangingPunct="0">
              <a:defRPr sz="2400">
                <a:solidFill>
                  <a:schemeClr val="tx1"/>
                </a:solidFill>
                <a:latin typeface="Arial" charset="0"/>
                <a:ea typeface="Geneva" charset="0"/>
              </a:defRPr>
            </a:lvl4pPr>
            <a:lvl5pPr marL="2057400" indent="-228600" eaLnBrk="0" hangingPunct="0">
              <a:defRPr sz="2400">
                <a:solidFill>
                  <a:schemeClr val="tx1"/>
                </a:solidFill>
                <a:latin typeface="Arial" charset="0"/>
                <a:ea typeface="Geneva" charset="0"/>
              </a:defRPr>
            </a:lvl5pPr>
            <a:lvl6pPr marL="2514600" indent="-228600" eaLnBrk="0" fontAlgn="base" hangingPunct="0">
              <a:spcBef>
                <a:spcPct val="0"/>
              </a:spcBef>
              <a:spcAft>
                <a:spcPct val="0"/>
              </a:spcAft>
              <a:defRPr sz="2400">
                <a:solidFill>
                  <a:schemeClr val="tx1"/>
                </a:solidFill>
                <a:latin typeface="Arial" charset="0"/>
                <a:ea typeface="Geneva" charset="0"/>
              </a:defRPr>
            </a:lvl6pPr>
            <a:lvl7pPr marL="2971800" indent="-228600" eaLnBrk="0" fontAlgn="base" hangingPunct="0">
              <a:spcBef>
                <a:spcPct val="0"/>
              </a:spcBef>
              <a:spcAft>
                <a:spcPct val="0"/>
              </a:spcAft>
              <a:defRPr sz="2400">
                <a:solidFill>
                  <a:schemeClr val="tx1"/>
                </a:solidFill>
                <a:latin typeface="Arial" charset="0"/>
                <a:ea typeface="Geneva" charset="0"/>
              </a:defRPr>
            </a:lvl7pPr>
            <a:lvl8pPr marL="3429000" indent="-228600" eaLnBrk="0" fontAlgn="base" hangingPunct="0">
              <a:spcBef>
                <a:spcPct val="0"/>
              </a:spcBef>
              <a:spcAft>
                <a:spcPct val="0"/>
              </a:spcAft>
              <a:defRPr sz="2400">
                <a:solidFill>
                  <a:schemeClr val="tx1"/>
                </a:solidFill>
                <a:latin typeface="Arial" charset="0"/>
                <a:ea typeface="Geneva" charset="0"/>
              </a:defRPr>
            </a:lvl8pPr>
            <a:lvl9pPr marL="3886200" indent="-228600" eaLnBrk="0" fontAlgn="base" hangingPunct="0">
              <a:spcBef>
                <a:spcPct val="0"/>
              </a:spcBef>
              <a:spcAft>
                <a:spcPct val="0"/>
              </a:spcAft>
              <a:defRPr sz="2400">
                <a:solidFill>
                  <a:schemeClr val="tx1"/>
                </a:solidFill>
                <a:latin typeface="Arial" charset="0"/>
                <a:ea typeface="Geneva" charset="0"/>
              </a:defRPr>
            </a:lvl9pPr>
          </a:lstStyle>
          <a:p>
            <a:pPr algn="ctr" eaLnBrk="1" hangingPunct="1">
              <a:defRPr/>
            </a:pPr>
            <a:fld id="{CFC0DFB8-D0D5-D64E-987A-DCE8F01B0304}" type="slidenum">
              <a:rPr lang="en-US" sz="1100" b="1" smtClean="0">
                <a:solidFill>
                  <a:srgbClr val="595959"/>
                </a:solidFill>
              </a:rPr>
              <a:pPr algn="ctr" eaLnBrk="1" hangingPunct="1">
                <a:defRPr/>
              </a:pPr>
              <a:t>‹#›</a:t>
            </a:fld>
            <a:endParaRPr lang="en-US" sz="1100" b="1" dirty="0">
              <a:solidFill>
                <a:srgbClr val="595959"/>
              </a:solidFill>
            </a:endParaRPr>
          </a:p>
        </p:txBody>
      </p:sp>
      <p:cxnSp>
        <p:nvCxnSpPr>
          <p:cNvPr id="12" name="Straight Connector 11"/>
          <p:cNvCxnSpPr/>
          <p:nvPr userDrawn="1"/>
        </p:nvCxnSpPr>
        <p:spPr>
          <a:xfrm>
            <a:off x="0" y="609600"/>
            <a:ext cx="121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3" name="Picture 12" descr="RMA logo_no tagline_color_transparent.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199" y="153533"/>
            <a:ext cx="1530202" cy="380787"/>
          </a:xfrm>
          <a:prstGeom prst="rect">
            <a:avLst/>
          </a:prstGeom>
        </p:spPr>
      </p:pic>
      <p:grpSp>
        <p:nvGrpSpPr>
          <p:cNvPr id="18" name="Group 17"/>
          <p:cNvGrpSpPr/>
          <p:nvPr userDrawn="1"/>
        </p:nvGrpSpPr>
        <p:grpSpPr>
          <a:xfrm>
            <a:off x="-1" y="674661"/>
            <a:ext cx="1645920" cy="5754900"/>
            <a:chOff x="0" y="674661"/>
            <a:chExt cx="1082188" cy="4059475"/>
          </a:xfrm>
        </p:grpSpPr>
        <p:pic>
          <p:nvPicPr>
            <p:cNvPr id="19" name="Picture 8"/>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2981661"/>
              <a:ext cx="1082188" cy="17524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0" name="Picture 9"/>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74661"/>
              <a:ext cx="1082188" cy="57292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 name="Picture 14" descr="GettyImages_111659193.jpg"/>
            <p:cNvPicPr>
              <a:picLocks noChangeAspect="1"/>
            </p:cNvPicPr>
            <p:nvPr userDrawn="1"/>
          </p:nvPicPr>
          <p:blipFill>
            <a:blip r:embed="rId4" cstate="print">
              <a:extLst>
                <a:ext uri="{28A0092B-C50C-407E-A947-70E740481C1C}">
                  <a14:useLocalDpi xmlns:a14="http://schemas.microsoft.com/office/drawing/2010/main" val="0"/>
                </a:ext>
              </a:extLst>
            </a:blip>
            <a:srcRect l="55292" r="1089"/>
            <a:stretch>
              <a:fillRect/>
            </a:stretch>
          </p:blipFill>
          <p:spPr bwMode="auto">
            <a:xfrm>
              <a:off x="0" y="1292140"/>
              <a:ext cx="1082188" cy="165308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22" name="Text Placeholder 2"/>
          <p:cNvSpPr>
            <a:spLocks noGrp="1"/>
          </p:cNvSpPr>
          <p:nvPr>
            <p:ph type="body" idx="1"/>
          </p:nvPr>
        </p:nvSpPr>
        <p:spPr>
          <a:xfrm>
            <a:off x="1910080" y="1711791"/>
            <a:ext cx="7609840" cy="4630339"/>
          </a:xfrm>
        </p:spPr>
        <p:txBody>
          <a:bodyPr/>
          <a:lstStyle>
            <a:lvl1pPr marL="0" indent="0">
              <a:buNone/>
              <a:defRPr sz="2400" b="0" i="0" cap="none" baseline="0">
                <a:solidFill>
                  <a:schemeClr val="tx1">
                    <a:tint val="75000"/>
                  </a:schemeClr>
                </a:solidFill>
                <a:latin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23" name="Text Placeholder 8"/>
          <p:cNvSpPr>
            <a:spLocks noGrp="1"/>
          </p:cNvSpPr>
          <p:nvPr>
            <p:ph type="body" sz="quarter" idx="10"/>
          </p:nvPr>
        </p:nvSpPr>
        <p:spPr>
          <a:xfrm>
            <a:off x="9788614" y="1711791"/>
            <a:ext cx="1885225" cy="4597569"/>
          </a:xfrm>
          <a:prstGeom prst="rect">
            <a:avLst/>
          </a:prstGeom>
        </p:spPr>
        <p:txBody>
          <a:bodyPr vert="horz"/>
          <a:lstStyle>
            <a:lvl1pPr marL="0" indent="0">
              <a:buFontTx/>
              <a:buNone/>
              <a:defRPr sz="2000">
                <a:solidFill>
                  <a:schemeClr val="bg1">
                    <a:lumMod val="50000"/>
                  </a:schemeClr>
                </a:solidFill>
                <a:latin typeface="Arial"/>
                <a:cs typeface="Arial"/>
              </a:defRPr>
            </a:lvl1pPr>
          </a:lstStyle>
          <a:p>
            <a:pPr lvl="0"/>
            <a:r>
              <a:rPr lang="en-US"/>
              <a:t>Click to edit Master text styles</a:t>
            </a:r>
          </a:p>
        </p:txBody>
      </p:sp>
    </p:spTree>
    <p:extLst>
      <p:ext uri="{BB962C8B-B14F-4D97-AF65-F5344CB8AC3E}">
        <p14:creationId xmlns:p14="http://schemas.microsoft.com/office/powerpoint/2010/main" val="4062649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2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10080" y="744470"/>
            <a:ext cx="8949690" cy="977855"/>
          </a:xfrm>
        </p:spPr>
        <p:txBody>
          <a:bodyPr anchor="ctr">
            <a:normAutofit/>
          </a:bodyPr>
          <a:lstStyle>
            <a:lvl1pPr>
              <a:defRPr sz="3600" b="1" i="0" cap="all" baseline="0">
                <a:solidFill>
                  <a:srgbClr val="0070C0"/>
                </a:solidFill>
                <a:latin typeface="Arial" panose="020B060402020202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1910080" y="1857195"/>
            <a:ext cx="8949690" cy="3372212"/>
          </a:xfrm>
        </p:spPr>
        <p:txBody>
          <a:bodyPr/>
          <a:lstStyle>
            <a:lvl1pPr marL="0" indent="0">
              <a:buNone/>
              <a:defRPr sz="2400" b="0" i="0" cap="none" baseline="0">
                <a:solidFill>
                  <a:schemeClr val="tx1">
                    <a:tint val="75000"/>
                  </a:schemeClr>
                </a:solidFill>
                <a:latin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grpSp>
        <p:nvGrpSpPr>
          <p:cNvPr id="7" name="Group 6"/>
          <p:cNvGrpSpPr/>
          <p:nvPr userDrawn="1"/>
        </p:nvGrpSpPr>
        <p:grpSpPr>
          <a:xfrm>
            <a:off x="0" y="6477000"/>
            <a:ext cx="12192000" cy="381000"/>
            <a:chOff x="0" y="4762500"/>
            <a:chExt cx="9144000" cy="381000"/>
          </a:xfrm>
        </p:grpSpPr>
        <p:pic>
          <p:nvPicPr>
            <p:cNvPr id="8"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4762500"/>
              <a:ext cx="91440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 name="TextBox 9"/>
            <p:cNvSpPr txBox="1">
              <a:spLocks noChangeArrowheads="1"/>
            </p:cNvSpPr>
            <p:nvPr userDrawn="1"/>
          </p:nvSpPr>
          <p:spPr bwMode="auto">
            <a:xfrm>
              <a:off x="228600" y="4838700"/>
              <a:ext cx="5791200"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Geneva" charset="0"/>
                  <a:cs typeface="Geneva" charset="0"/>
                </a:defRPr>
              </a:lvl1pPr>
              <a:lvl2pPr marL="742950" indent="-285750" eaLnBrk="0" hangingPunct="0">
                <a:defRPr sz="2400">
                  <a:solidFill>
                    <a:schemeClr val="tx1"/>
                  </a:solidFill>
                  <a:latin typeface="Arial" charset="0"/>
                  <a:ea typeface="Geneva" charset="0"/>
                </a:defRPr>
              </a:lvl2pPr>
              <a:lvl3pPr marL="1143000" indent="-228600" eaLnBrk="0" hangingPunct="0">
                <a:defRPr sz="2400">
                  <a:solidFill>
                    <a:schemeClr val="tx1"/>
                  </a:solidFill>
                  <a:latin typeface="Arial" charset="0"/>
                  <a:ea typeface="Geneva" charset="0"/>
                </a:defRPr>
              </a:lvl3pPr>
              <a:lvl4pPr marL="1600200" indent="-228600" eaLnBrk="0" hangingPunct="0">
                <a:defRPr sz="2400">
                  <a:solidFill>
                    <a:schemeClr val="tx1"/>
                  </a:solidFill>
                  <a:latin typeface="Arial" charset="0"/>
                  <a:ea typeface="Geneva" charset="0"/>
                </a:defRPr>
              </a:lvl4pPr>
              <a:lvl5pPr marL="2057400" indent="-228600" eaLnBrk="0" hangingPunct="0">
                <a:defRPr sz="2400">
                  <a:solidFill>
                    <a:schemeClr val="tx1"/>
                  </a:solidFill>
                  <a:latin typeface="Arial" charset="0"/>
                  <a:ea typeface="Geneva" charset="0"/>
                </a:defRPr>
              </a:lvl5pPr>
              <a:lvl6pPr marL="2514600" indent="-228600" eaLnBrk="0" fontAlgn="base" hangingPunct="0">
                <a:spcBef>
                  <a:spcPct val="0"/>
                </a:spcBef>
                <a:spcAft>
                  <a:spcPct val="0"/>
                </a:spcAft>
                <a:defRPr sz="2400">
                  <a:solidFill>
                    <a:schemeClr val="tx1"/>
                  </a:solidFill>
                  <a:latin typeface="Arial" charset="0"/>
                  <a:ea typeface="Geneva" charset="0"/>
                </a:defRPr>
              </a:lvl6pPr>
              <a:lvl7pPr marL="2971800" indent="-228600" eaLnBrk="0" fontAlgn="base" hangingPunct="0">
                <a:spcBef>
                  <a:spcPct val="0"/>
                </a:spcBef>
                <a:spcAft>
                  <a:spcPct val="0"/>
                </a:spcAft>
                <a:defRPr sz="2400">
                  <a:solidFill>
                    <a:schemeClr val="tx1"/>
                  </a:solidFill>
                  <a:latin typeface="Arial" charset="0"/>
                  <a:ea typeface="Geneva" charset="0"/>
                </a:defRPr>
              </a:lvl7pPr>
              <a:lvl8pPr marL="3429000" indent="-228600" eaLnBrk="0" fontAlgn="base" hangingPunct="0">
                <a:spcBef>
                  <a:spcPct val="0"/>
                </a:spcBef>
                <a:spcAft>
                  <a:spcPct val="0"/>
                </a:spcAft>
                <a:defRPr sz="2400">
                  <a:solidFill>
                    <a:schemeClr val="tx1"/>
                  </a:solidFill>
                  <a:latin typeface="Arial" charset="0"/>
                  <a:ea typeface="Geneva" charset="0"/>
                </a:defRPr>
              </a:lvl8pPr>
              <a:lvl9pPr marL="3886200" indent="-228600" eaLnBrk="0" fontAlgn="base" hangingPunct="0">
                <a:spcBef>
                  <a:spcPct val="0"/>
                </a:spcBef>
                <a:spcAft>
                  <a:spcPct val="0"/>
                </a:spcAft>
                <a:defRPr sz="2400">
                  <a:solidFill>
                    <a:schemeClr val="tx1"/>
                  </a:solidFill>
                  <a:latin typeface="Arial" charset="0"/>
                  <a:ea typeface="Geneva" charset="0"/>
                </a:defRPr>
              </a:lvl9pPr>
            </a:lstStyle>
            <a:p>
              <a:pPr algn="l" eaLnBrk="1" hangingPunct="1">
                <a:defRPr/>
              </a:pPr>
              <a:r>
                <a:rPr lang="en-US" sz="900" dirty="0">
                  <a:solidFill>
                    <a:srgbClr val="D9D9D9"/>
                  </a:solidFill>
                  <a:latin typeface="NewsGoth BT" charset="0"/>
                </a:rPr>
                <a:t>Enterprise Risk · Credit Risk · Market Risk</a:t>
              </a:r>
              <a:r>
                <a:rPr lang="en-US" sz="900" b="1" dirty="0">
                  <a:solidFill>
                    <a:schemeClr val="bg1"/>
                  </a:solidFill>
                  <a:latin typeface="NewsGoth BT" charset="0"/>
                </a:rPr>
                <a:t> </a:t>
              </a:r>
              <a:r>
                <a:rPr lang="en-US" sz="900" dirty="0">
                  <a:solidFill>
                    <a:srgbClr val="D9D9D9"/>
                  </a:solidFill>
                  <a:latin typeface="NewsGoth BT" charset="0"/>
                </a:rPr>
                <a:t>· Operational Risk · Regulatory Compliance · Securities Lending</a:t>
              </a:r>
            </a:p>
          </p:txBody>
        </p:sp>
        <p:sp>
          <p:nvSpPr>
            <p:cNvPr id="10" name="TextBox 12"/>
            <p:cNvSpPr txBox="1">
              <a:spLocks noChangeArrowheads="1"/>
            </p:cNvSpPr>
            <p:nvPr userDrawn="1"/>
          </p:nvSpPr>
          <p:spPr bwMode="auto">
            <a:xfrm>
              <a:off x="7425281" y="4822195"/>
              <a:ext cx="1551079"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Geneva" charset="0"/>
                  <a:cs typeface="Geneva" charset="0"/>
                </a:defRPr>
              </a:lvl1pPr>
              <a:lvl2pPr marL="742950" indent="-285750" eaLnBrk="0" hangingPunct="0">
                <a:defRPr sz="2400">
                  <a:solidFill>
                    <a:schemeClr val="tx1"/>
                  </a:solidFill>
                  <a:latin typeface="Arial" charset="0"/>
                  <a:ea typeface="Geneva" charset="0"/>
                </a:defRPr>
              </a:lvl2pPr>
              <a:lvl3pPr marL="1143000" indent="-228600" eaLnBrk="0" hangingPunct="0">
                <a:defRPr sz="2400">
                  <a:solidFill>
                    <a:schemeClr val="tx1"/>
                  </a:solidFill>
                  <a:latin typeface="Arial" charset="0"/>
                  <a:ea typeface="Geneva" charset="0"/>
                </a:defRPr>
              </a:lvl3pPr>
              <a:lvl4pPr marL="1600200" indent="-228600" eaLnBrk="0" hangingPunct="0">
                <a:defRPr sz="2400">
                  <a:solidFill>
                    <a:schemeClr val="tx1"/>
                  </a:solidFill>
                  <a:latin typeface="Arial" charset="0"/>
                  <a:ea typeface="Geneva" charset="0"/>
                </a:defRPr>
              </a:lvl4pPr>
              <a:lvl5pPr marL="2057400" indent="-228600" eaLnBrk="0" hangingPunct="0">
                <a:defRPr sz="2400">
                  <a:solidFill>
                    <a:schemeClr val="tx1"/>
                  </a:solidFill>
                  <a:latin typeface="Arial" charset="0"/>
                  <a:ea typeface="Geneva" charset="0"/>
                </a:defRPr>
              </a:lvl5pPr>
              <a:lvl6pPr marL="2514600" indent="-228600" eaLnBrk="0" fontAlgn="base" hangingPunct="0">
                <a:spcBef>
                  <a:spcPct val="0"/>
                </a:spcBef>
                <a:spcAft>
                  <a:spcPct val="0"/>
                </a:spcAft>
                <a:defRPr sz="2400">
                  <a:solidFill>
                    <a:schemeClr val="tx1"/>
                  </a:solidFill>
                  <a:latin typeface="Arial" charset="0"/>
                  <a:ea typeface="Geneva" charset="0"/>
                </a:defRPr>
              </a:lvl6pPr>
              <a:lvl7pPr marL="2971800" indent="-228600" eaLnBrk="0" fontAlgn="base" hangingPunct="0">
                <a:spcBef>
                  <a:spcPct val="0"/>
                </a:spcBef>
                <a:spcAft>
                  <a:spcPct val="0"/>
                </a:spcAft>
                <a:defRPr sz="2400">
                  <a:solidFill>
                    <a:schemeClr val="tx1"/>
                  </a:solidFill>
                  <a:latin typeface="Arial" charset="0"/>
                  <a:ea typeface="Geneva" charset="0"/>
                </a:defRPr>
              </a:lvl7pPr>
              <a:lvl8pPr marL="3429000" indent="-228600" eaLnBrk="0" fontAlgn="base" hangingPunct="0">
                <a:spcBef>
                  <a:spcPct val="0"/>
                </a:spcBef>
                <a:spcAft>
                  <a:spcPct val="0"/>
                </a:spcAft>
                <a:defRPr sz="2400">
                  <a:solidFill>
                    <a:schemeClr val="tx1"/>
                  </a:solidFill>
                  <a:latin typeface="Arial" charset="0"/>
                  <a:ea typeface="Geneva" charset="0"/>
                </a:defRPr>
              </a:lvl8pPr>
              <a:lvl9pPr marL="3886200" indent="-228600" eaLnBrk="0" fontAlgn="base" hangingPunct="0">
                <a:spcBef>
                  <a:spcPct val="0"/>
                </a:spcBef>
                <a:spcAft>
                  <a:spcPct val="0"/>
                </a:spcAft>
                <a:defRPr sz="2400">
                  <a:solidFill>
                    <a:schemeClr val="tx1"/>
                  </a:solidFill>
                  <a:latin typeface="Arial" charset="0"/>
                  <a:ea typeface="Geneva" charset="0"/>
                </a:defRPr>
              </a:lvl9pPr>
            </a:lstStyle>
            <a:p>
              <a:pPr eaLnBrk="1" hangingPunct="1">
                <a:defRPr/>
              </a:pPr>
              <a:r>
                <a:rPr lang="en-US" sz="1100" b="1" dirty="0">
                  <a:solidFill>
                    <a:srgbClr val="FFFFFF"/>
                  </a:solidFill>
                  <a:latin typeface="NewsGoth BT" charset="0"/>
                </a:rPr>
                <a:t>JOIN. ENGAGE. LEAD.</a:t>
              </a:r>
            </a:p>
          </p:txBody>
        </p:sp>
      </p:grpSp>
      <p:sp>
        <p:nvSpPr>
          <p:cNvPr id="11" name="TextBox 11"/>
          <p:cNvSpPr txBox="1">
            <a:spLocks noChangeArrowheads="1"/>
          </p:cNvSpPr>
          <p:nvPr userDrawn="1"/>
        </p:nvSpPr>
        <p:spPr bwMode="auto">
          <a:xfrm>
            <a:off x="5676900" y="213121"/>
            <a:ext cx="838200"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Geneva" charset="0"/>
                <a:cs typeface="Geneva" charset="0"/>
              </a:defRPr>
            </a:lvl1pPr>
            <a:lvl2pPr marL="742950" indent="-285750" eaLnBrk="0" hangingPunct="0">
              <a:defRPr sz="2400">
                <a:solidFill>
                  <a:schemeClr val="tx1"/>
                </a:solidFill>
                <a:latin typeface="Arial" charset="0"/>
                <a:ea typeface="Geneva" charset="0"/>
              </a:defRPr>
            </a:lvl2pPr>
            <a:lvl3pPr marL="1143000" indent="-228600" eaLnBrk="0" hangingPunct="0">
              <a:defRPr sz="2400">
                <a:solidFill>
                  <a:schemeClr val="tx1"/>
                </a:solidFill>
                <a:latin typeface="Arial" charset="0"/>
                <a:ea typeface="Geneva" charset="0"/>
              </a:defRPr>
            </a:lvl3pPr>
            <a:lvl4pPr marL="1600200" indent="-228600" eaLnBrk="0" hangingPunct="0">
              <a:defRPr sz="2400">
                <a:solidFill>
                  <a:schemeClr val="tx1"/>
                </a:solidFill>
                <a:latin typeface="Arial" charset="0"/>
                <a:ea typeface="Geneva" charset="0"/>
              </a:defRPr>
            </a:lvl4pPr>
            <a:lvl5pPr marL="2057400" indent="-228600" eaLnBrk="0" hangingPunct="0">
              <a:defRPr sz="2400">
                <a:solidFill>
                  <a:schemeClr val="tx1"/>
                </a:solidFill>
                <a:latin typeface="Arial" charset="0"/>
                <a:ea typeface="Geneva" charset="0"/>
              </a:defRPr>
            </a:lvl5pPr>
            <a:lvl6pPr marL="2514600" indent="-228600" eaLnBrk="0" fontAlgn="base" hangingPunct="0">
              <a:spcBef>
                <a:spcPct val="0"/>
              </a:spcBef>
              <a:spcAft>
                <a:spcPct val="0"/>
              </a:spcAft>
              <a:defRPr sz="2400">
                <a:solidFill>
                  <a:schemeClr val="tx1"/>
                </a:solidFill>
                <a:latin typeface="Arial" charset="0"/>
                <a:ea typeface="Geneva" charset="0"/>
              </a:defRPr>
            </a:lvl6pPr>
            <a:lvl7pPr marL="2971800" indent="-228600" eaLnBrk="0" fontAlgn="base" hangingPunct="0">
              <a:spcBef>
                <a:spcPct val="0"/>
              </a:spcBef>
              <a:spcAft>
                <a:spcPct val="0"/>
              </a:spcAft>
              <a:defRPr sz="2400">
                <a:solidFill>
                  <a:schemeClr val="tx1"/>
                </a:solidFill>
                <a:latin typeface="Arial" charset="0"/>
                <a:ea typeface="Geneva" charset="0"/>
              </a:defRPr>
            </a:lvl7pPr>
            <a:lvl8pPr marL="3429000" indent="-228600" eaLnBrk="0" fontAlgn="base" hangingPunct="0">
              <a:spcBef>
                <a:spcPct val="0"/>
              </a:spcBef>
              <a:spcAft>
                <a:spcPct val="0"/>
              </a:spcAft>
              <a:defRPr sz="2400">
                <a:solidFill>
                  <a:schemeClr val="tx1"/>
                </a:solidFill>
                <a:latin typeface="Arial" charset="0"/>
                <a:ea typeface="Geneva" charset="0"/>
              </a:defRPr>
            </a:lvl8pPr>
            <a:lvl9pPr marL="3886200" indent="-228600" eaLnBrk="0" fontAlgn="base" hangingPunct="0">
              <a:spcBef>
                <a:spcPct val="0"/>
              </a:spcBef>
              <a:spcAft>
                <a:spcPct val="0"/>
              </a:spcAft>
              <a:defRPr sz="2400">
                <a:solidFill>
                  <a:schemeClr val="tx1"/>
                </a:solidFill>
                <a:latin typeface="Arial" charset="0"/>
                <a:ea typeface="Geneva" charset="0"/>
              </a:defRPr>
            </a:lvl9pPr>
          </a:lstStyle>
          <a:p>
            <a:pPr algn="ctr" eaLnBrk="1" hangingPunct="1">
              <a:defRPr/>
            </a:pPr>
            <a:fld id="{CFC0DFB8-D0D5-D64E-987A-DCE8F01B0304}" type="slidenum">
              <a:rPr lang="en-US" sz="1100" b="1" smtClean="0">
                <a:solidFill>
                  <a:srgbClr val="595959"/>
                </a:solidFill>
              </a:rPr>
              <a:pPr algn="ctr" eaLnBrk="1" hangingPunct="1">
                <a:defRPr/>
              </a:pPr>
              <a:t>‹#›</a:t>
            </a:fld>
            <a:endParaRPr lang="en-US" sz="1100" b="1" dirty="0">
              <a:solidFill>
                <a:srgbClr val="595959"/>
              </a:solidFill>
            </a:endParaRPr>
          </a:p>
        </p:txBody>
      </p:sp>
      <p:cxnSp>
        <p:nvCxnSpPr>
          <p:cNvPr id="12" name="Straight Connector 11"/>
          <p:cNvCxnSpPr/>
          <p:nvPr userDrawn="1"/>
        </p:nvCxnSpPr>
        <p:spPr>
          <a:xfrm>
            <a:off x="0" y="609600"/>
            <a:ext cx="121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3" name="Picture 12" descr="RMA logo_no tagline_color_transparent.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46199" y="153533"/>
            <a:ext cx="1530202" cy="380787"/>
          </a:xfrm>
          <a:prstGeom prst="rect">
            <a:avLst/>
          </a:prstGeom>
        </p:spPr>
      </p:pic>
      <p:pic>
        <p:nvPicPr>
          <p:cNvPr id="15" name="Picture 8"/>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57211"/>
            <a:ext cx="1534160" cy="577964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790839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669189"/>
            <a:ext cx="10515600" cy="1021499"/>
          </a:xfrm>
        </p:spPr>
        <p:txBody>
          <a:bodyPr>
            <a:normAutofit/>
          </a:bodyPr>
          <a:lstStyle>
            <a:lvl1pPr algn="ctr">
              <a:defRPr sz="3200" b="1" i="0" cap="all" baseline="0">
                <a:solidFill>
                  <a:srgbClr val="0070C0"/>
                </a:solidFill>
                <a:latin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lvl1pPr>
              <a:defRPr baseline="0">
                <a:latin typeface="Arial" panose="020B0604020202020204" pitchFamily="34" charset="0"/>
              </a:defRPr>
            </a:lvl1pPr>
            <a:lvl2pPr>
              <a:defRPr baseline="0">
                <a:latin typeface="Arial" panose="020B0604020202020204" pitchFamily="34" charset="0"/>
              </a:defRPr>
            </a:lvl2pPr>
            <a:lvl3pPr>
              <a:defRPr baseline="0">
                <a:latin typeface="Arial" panose="020B0604020202020204" pitchFamily="34" charset="0"/>
              </a:defRPr>
            </a:lvl3pPr>
            <a:lvl4pPr>
              <a:defRPr baseline="0">
                <a:latin typeface="Arial" panose="020B0604020202020204" pitchFamily="34" charset="0"/>
              </a:defRPr>
            </a:lvl4pPr>
            <a:lvl5pPr>
              <a:defRPr baseline="0">
                <a:latin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lvl1pPr>
              <a:defRPr baseline="0">
                <a:latin typeface="Arial" panose="020B0604020202020204" pitchFamily="34" charset="0"/>
              </a:defRPr>
            </a:lvl1pPr>
            <a:lvl2pPr>
              <a:defRPr baseline="0">
                <a:latin typeface="Arial" panose="020B0604020202020204" pitchFamily="34" charset="0"/>
              </a:defRPr>
            </a:lvl2pPr>
            <a:lvl3pPr>
              <a:defRPr baseline="0">
                <a:latin typeface="Arial" panose="020B0604020202020204" pitchFamily="34" charset="0"/>
              </a:defRPr>
            </a:lvl3pPr>
            <a:lvl4pPr>
              <a:defRPr baseline="0">
                <a:latin typeface="Arial" panose="020B0604020202020204" pitchFamily="34" charset="0"/>
              </a:defRPr>
            </a:lvl4pPr>
            <a:lvl5pPr>
              <a:defRPr baseline="0">
                <a:latin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Box 11"/>
          <p:cNvSpPr txBox="1">
            <a:spLocks noChangeArrowheads="1"/>
          </p:cNvSpPr>
          <p:nvPr userDrawn="1"/>
        </p:nvSpPr>
        <p:spPr bwMode="auto">
          <a:xfrm>
            <a:off x="5676900" y="213121"/>
            <a:ext cx="838200"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Geneva" charset="0"/>
                <a:cs typeface="Geneva" charset="0"/>
              </a:defRPr>
            </a:lvl1pPr>
            <a:lvl2pPr marL="742950" indent="-285750" eaLnBrk="0" hangingPunct="0">
              <a:defRPr sz="2400">
                <a:solidFill>
                  <a:schemeClr val="tx1"/>
                </a:solidFill>
                <a:latin typeface="Arial" charset="0"/>
                <a:ea typeface="Geneva" charset="0"/>
              </a:defRPr>
            </a:lvl2pPr>
            <a:lvl3pPr marL="1143000" indent="-228600" eaLnBrk="0" hangingPunct="0">
              <a:defRPr sz="2400">
                <a:solidFill>
                  <a:schemeClr val="tx1"/>
                </a:solidFill>
                <a:latin typeface="Arial" charset="0"/>
                <a:ea typeface="Geneva" charset="0"/>
              </a:defRPr>
            </a:lvl3pPr>
            <a:lvl4pPr marL="1600200" indent="-228600" eaLnBrk="0" hangingPunct="0">
              <a:defRPr sz="2400">
                <a:solidFill>
                  <a:schemeClr val="tx1"/>
                </a:solidFill>
                <a:latin typeface="Arial" charset="0"/>
                <a:ea typeface="Geneva" charset="0"/>
              </a:defRPr>
            </a:lvl4pPr>
            <a:lvl5pPr marL="2057400" indent="-228600" eaLnBrk="0" hangingPunct="0">
              <a:defRPr sz="2400">
                <a:solidFill>
                  <a:schemeClr val="tx1"/>
                </a:solidFill>
                <a:latin typeface="Arial" charset="0"/>
                <a:ea typeface="Geneva" charset="0"/>
              </a:defRPr>
            </a:lvl5pPr>
            <a:lvl6pPr marL="2514600" indent="-228600" eaLnBrk="0" fontAlgn="base" hangingPunct="0">
              <a:spcBef>
                <a:spcPct val="0"/>
              </a:spcBef>
              <a:spcAft>
                <a:spcPct val="0"/>
              </a:spcAft>
              <a:defRPr sz="2400">
                <a:solidFill>
                  <a:schemeClr val="tx1"/>
                </a:solidFill>
                <a:latin typeface="Arial" charset="0"/>
                <a:ea typeface="Geneva" charset="0"/>
              </a:defRPr>
            </a:lvl6pPr>
            <a:lvl7pPr marL="2971800" indent="-228600" eaLnBrk="0" fontAlgn="base" hangingPunct="0">
              <a:spcBef>
                <a:spcPct val="0"/>
              </a:spcBef>
              <a:spcAft>
                <a:spcPct val="0"/>
              </a:spcAft>
              <a:defRPr sz="2400">
                <a:solidFill>
                  <a:schemeClr val="tx1"/>
                </a:solidFill>
                <a:latin typeface="Arial" charset="0"/>
                <a:ea typeface="Geneva" charset="0"/>
              </a:defRPr>
            </a:lvl7pPr>
            <a:lvl8pPr marL="3429000" indent="-228600" eaLnBrk="0" fontAlgn="base" hangingPunct="0">
              <a:spcBef>
                <a:spcPct val="0"/>
              </a:spcBef>
              <a:spcAft>
                <a:spcPct val="0"/>
              </a:spcAft>
              <a:defRPr sz="2400">
                <a:solidFill>
                  <a:schemeClr val="tx1"/>
                </a:solidFill>
                <a:latin typeface="Arial" charset="0"/>
                <a:ea typeface="Geneva" charset="0"/>
              </a:defRPr>
            </a:lvl8pPr>
            <a:lvl9pPr marL="3886200" indent="-228600" eaLnBrk="0" fontAlgn="base" hangingPunct="0">
              <a:spcBef>
                <a:spcPct val="0"/>
              </a:spcBef>
              <a:spcAft>
                <a:spcPct val="0"/>
              </a:spcAft>
              <a:defRPr sz="2400">
                <a:solidFill>
                  <a:schemeClr val="tx1"/>
                </a:solidFill>
                <a:latin typeface="Arial" charset="0"/>
                <a:ea typeface="Geneva" charset="0"/>
              </a:defRPr>
            </a:lvl9pPr>
          </a:lstStyle>
          <a:p>
            <a:pPr algn="ctr" eaLnBrk="1" hangingPunct="1">
              <a:defRPr/>
            </a:pPr>
            <a:fld id="{CFC0DFB8-D0D5-D64E-987A-DCE8F01B0304}" type="slidenum">
              <a:rPr lang="en-US" sz="1100" b="1" smtClean="0">
                <a:solidFill>
                  <a:srgbClr val="595959"/>
                </a:solidFill>
              </a:rPr>
              <a:pPr algn="ctr" eaLnBrk="1" hangingPunct="1">
                <a:defRPr/>
              </a:pPr>
              <a:t>‹#›</a:t>
            </a:fld>
            <a:endParaRPr lang="en-US" sz="1100" b="1" dirty="0">
              <a:solidFill>
                <a:srgbClr val="595959"/>
              </a:solidFill>
            </a:endParaRPr>
          </a:p>
        </p:txBody>
      </p:sp>
      <p:cxnSp>
        <p:nvCxnSpPr>
          <p:cNvPr id="13" name="Straight Connector 12"/>
          <p:cNvCxnSpPr/>
          <p:nvPr userDrawn="1"/>
        </p:nvCxnSpPr>
        <p:spPr>
          <a:xfrm>
            <a:off x="0" y="609600"/>
            <a:ext cx="121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4" name="Picture 13" descr="RMA logo_no tagline_color_transparent.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199" y="153533"/>
            <a:ext cx="1530202" cy="380787"/>
          </a:xfrm>
          <a:prstGeom prst="rect">
            <a:avLst/>
          </a:prstGeom>
        </p:spPr>
      </p:pic>
    </p:spTree>
    <p:extLst>
      <p:ext uri="{BB962C8B-B14F-4D97-AF65-F5344CB8AC3E}">
        <p14:creationId xmlns:p14="http://schemas.microsoft.com/office/powerpoint/2010/main" val="197707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655640"/>
            <a:ext cx="10515600" cy="1035048"/>
          </a:xfrm>
        </p:spPr>
        <p:txBody>
          <a:bodyPr>
            <a:normAutofit/>
          </a:bodyPr>
          <a:lstStyle>
            <a:lvl1pPr algn="ctr">
              <a:defRPr sz="3200" b="1" i="0" cap="all" baseline="0">
                <a:solidFill>
                  <a:srgbClr val="0070C0"/>
                </a:solidFill>
                <a:latin typeface="Arial" panose="020B060402020202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lvl1pPr>
              <a:defRPr baseline="0">
                <a:latin typeface="Arial" panose="020B0604020202020204" pitchFamily="34" charset="0"/>
              </a:defRPr>
            </a:lvl1pPr>
            <a:lvl2pPr>
              <a:defRPr baseline="0">
                <a:latin typeface="Arial" panose="020B0604020202020204" pitchFamily="34" charset="0"/>
              </a:defRPr>
            </a:lvl2pPr>
            <a:lvl3pPr>
              <a:defRPr baseline="0">
                <a:latin typeface="Arial" panose="020B0604020202020204" pitchFamily="34" charset="0"/>
              </a:defRPr>
            </a:lvl3pPr>
            <a:lvl4pPr>
              <a:defRPr baseline="0">
                <a:latin typeface="Arial" panose="020B0604020202020204" pitchFamily="34" charset="0"/>
              </a:defRPr>
            </a:lvl4pPr>
            <a:lvl5pPr>
              <a:defRPr baseline="0">
                <a:latin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lvl1pPr>
              <a:defRPr baseline="0">
                <a:latin typeface="Arial" panose="020B0604020202020204" pitchFamily="34" charset="0"/>
              </a:defRPr>
            </a:lvl1pPr>
            <a:lvl2pPr>
              <a:defRPr baseline="0">
                <a:latin typeface="Arial" panose="020B0604020202020204" pitchFamily="34" charset="0"/>
              </a:defRPr>
            </a:lvl2pPr>
            <a:lvl3pPr>
              <a:defRPr baseline="0">
                <a:latin typeface="Arial" panose="020B0604020202020204" pitchFamily="34" charset="0"/>
              </a:defRPr>
            </a:lvl3pPr>
            <a:lvl4pPr>
              <a:defRPr baseline="0">
                <a:latin typeface="Arial" panose="020B0604020202020204" pitchFamily="34" charset="0"/>
              </a:defRPr>
            </a:lvl4pPr>
            <a:lvl5pPr>
              <a:defRPr baseline="0">
                <a:latin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TextBox 11"/>
          <p:cNvSpPr txBox="1">
            <a:spLocks noChangeArrowheads="1"/>
          </p:cNvSpPr>
          <p:nvPr userDrawn="1"/>
        </p:nvSpPr>
        <p:spPr bwMode="auto">
          <a:xfrm>
            <a:off x="5676900" y="213121"/>
            <a:ext cx="838200"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Geneva" charset="0"/>
                <a:cs typeface="Geneva" charset="0"/>
              </a:defRPr>
            </a:lvl1pPr>
            <a:lvl2pPr marL="742950" indent="-285750" eaLnBrk="0" hangingPunct="0">
              <a:defRPr sz="2400">
                <a:solidFill>
                  <a:schemeClr val="tx1"/>
                </a:solidFill>
                <a:latin typeface="Arial" charset="0"/>
                <a:ea typeface="Geneva" charset="0"/>
              </a:defRPr>
            </a:lvl2pPr>
            <a:lvl3pPr marL="1143000" indent="-228600" eaLnBrk="0" hangingPunct="0">
              <a:defRPr sz="2400">
                <a:solidFill>
                  <a:schemeClr val="tx1"/>
                </a:solidFill>
                <a:latin typeface="Arial" charset="0"/>
                <a:ea typeface="Geneva" charset="0"/>
              </a:defRPr>
            </a:lvl3pPr>
            <a:lvl4pPr marL="1600200" indent="-228600" eaLnBrk="0" hangingPunct="0">
              <a:defRPr sz="2400">
                <a:solidFill>
                  <a:schemeClr val="tx1"/>
                </a:solidFill>
                <a:latin typeface="Arial" charset="0"/>
                <a:ea typeface="Geneva" charset="0"/>
              </a:defRPr>
            </a:lvl4pPr>
            <a:lvl5pPr marL="2057400" indent="-228600" eaLnBrk="0" hangingPunct="0">
              <a:defRPr sz="2400">
                <a:solidFill>
                  <a:schemeClr val="tx1"/>
                </a:solidFill>
                <a:latin typeface="Arial" charset="0"/>
                <a:ea typeface="Geneva" charset="0"/>
              </a:defRPr>
            </a:lvl5pPr>
            <a:lvl6pPr marL="2514600" indent="-228600" eaLnBrk="0" fontAlgn="base" hangingPunct="0">
              <a:spcBef>
                <a:spcPct val="0"/>
              </a:spcBef>
              <a:spcAft>
                <a:spcPct val="0"/>
              </a:spcAft>
              <a:defRPr sz="2400">
                <a:solidFill>
                  <a:schemeClr val="tx1"/>
                </a:solidFill>
                <a:latin typeface="Arial" charset="0"/>
                <a:ea typeface="Geneva" charset="0"/>
              </a:defRPr>
            </a:lvl6pPr>
            <a:lvl7pPr marL="2971800" indent="-228600" eaLnBrk="0" fontAlgn="base" hangingPunct="0">
              <a:spcBef>
                <a:spcPct val="0"/>
              </a:spcBef>
              <a:spcAft>
                <a:spcPct val="0"/>
              </a:spcAft>
              <a:defRPr sz="2400">
                <a:solidFill>
                  <a:schemeClr val="tx1"/>
                </a:solidFill>
                <a:latin typeface="Arial" charset="0"/>
                <a:ea typeface="Geneva" charset="0"/>
              </a:defRPr>
            </a:lvl7pPr>
            <a:lvl8pPr marL="3429000" indent="-228600" eaLnBrk="0" fontAlgn="base" hangingPunct="0">
              <a:spcBef>
                <a:spcPct val="0"/>
              </a:spcBef>
              <a:spcAft>
                <a:spcPct val="0"/>
              </a:spcAft>
              <a:defRPr sz="2400">
                <a:solidFill>
                  <a:schemeClr val="tx1"/>
                </a:solidFill>
                <a:latin typeface="Arial" charset="0"/>
                <a:ea typeface="Geneva" charset="0"/>
              </a:defRPr>
            </a:lvl8pPr>
            <a:lvl9pPr marL="3886200" indent="-228600" eaLnBrk="0" fontAlgn="base" hangingPunct="0">
              <a:spcBef>
                <a:spcPct val="0"/>
              </a:spcBef>
              <a:spcAft>
                <a:spcPct val="0"/>
              </a:spcAft>
              <a:defRPr sz="2400">
                <a:solidFill>
                  <a:schemeClr val="tx1"/>
                </a:solidFill>
                <a:latin typeface="Arial" charset="0"/>
                <a:ea typeface="Geneva" charset="0"/>
              </a:defRPr>
            </a:lvl9pPr>
          </a:lstStyle>
          <a:p>
            <a:pPr algn="ctr" eaLnBrk="1" hangingPunct="1">
              <a:defRPr/>
            </a:pPr>
            <a:fld id="{CFC0DFB8-D0D5-D64E-987A-DCE8F01B0304}" type="slidenum">
              <a:rPr lang="en-US" sz="1100" b="1" smtClean="0">
                <a:solidFill>
                  <a:srgbClr val="595959"/>
                </a:solidFill>
              </a:rPr>
              <a:pPr algn="ctr" eaLnBrk="1" hangingPunct="1">
                <a:defRPr/>
              </a:pPr>
              <a:t>‹#›</a:t>
            </a:fld>
            <a:endParaRPr lang="en-US" sz="1100" b="1" dirty="0">
              <a:solidFill>
                <a:srgbClr val="595959"/>
              </a:solidFill>
            </a:endParaRPr>
          </a:p>
        </p:txBody>
      </p:sp>
      <p:cxnSp>
        <p:nvCxnSpPr>
          <p:cNvPr id="15" name="Straight Connector 14"/>
          <p:cNvCxnSpPr/>
          <p:nvPr userDrawn="1"/>
        </p:nvCxnSpPr>
        <p:spPr>
          <a:xfrm>
            <a:off x="0" y="609600"/>
            <a:ext cx="121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descr="RMA logo_no tagline_color_transparent.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199" y="153533"/>
            <a:ext cx="1530202" cy="380787"/>
          </a:xfrm>
          <a:prstGeom prst="rect">
            <a:avLst/>
          </a:prstGeom>
        </p:spPr>
      </p:pic>
    </p:spTree>
    <p:extLst>
      <p:ext uri="{BB962C8B-B14F-4D97-AF65-F5344CB8AC3E}">
        <p14:creationId xmlns:p14="http://schemas.microsoft.com/office/powerpoint/2010/main" val="454374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987424"/>
            <a:ext cx="3932237" cy="1069975"/>
          </a:xfrm>
        </p:spPr>
        <p:txBody>
          <a:bodyPr anchor="b">
            <a:normAutofit/>
          </a:bodyPr>
          <a:lstStyle>
            <a:lvl1pPr>
              <a:defRPr sz="2400" b="1" i="0" cap="all" baseline="0">
                <a:solidFill>
                  <a:srgbClr val="0070C0"/>
                </a:solidFill>
                <a:latin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baseline="0">
                <a:latin typeface="Arial" panose="020B0604020202020204" pitchFamily="34" charset="0"/>
              </a:defRPr>
            </a:lvl1pPr>
            <a:lvl2pPr>
              <a:defRPr sz="2800" baseline="0">
                <a:latin typeface="Arial" panose="020B0604020202020204" pitchFamily="34" charset="0"/>
              </a:defRPr>
            </a:lvl2pPr>
            <a:lvl3pPr>
              <a:defRPr sz="2400" baseline="0">
                <a:latin typeface="Arial" panose="020B0604020202020204" pitchFamily="34" charset="0"/>
              </a:defRPr>
            </a:lvl3pPr>
            <a:lvl4pPr>
              <a:defRPr sz="2000" baseline="0">
                <a:latin typeface="Arial" panose="020B0604020202020204" pitchFamily="34" charset="0"/>
              </a:defRPr>
            </a:lvl4pPr>
            <a:lvl5pPr>
              <a:defRPr sz="2000" baseline="0">
                <a:latin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baseline="0">
                <a:latin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2" name="TextBox 11"/>
          <p:cNvSpPr txBox="1">
            <a:spLocks noChangeArrowheads="1"/>
          </p:cNvSpPr>
          <p:nvPr userDrawn="1"/>
        </p:nvSpPr>
        <p:spPr bwMode="auto">
          <a:xfrm>
            <a:off x="5676900" y="213121"/>
            <a:ext cx="838200"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Geneva" charset="0"/>
                <a:cs typeface="Geneva" charset="0"/>
              </a:defRPr>
            </a:lvl1pPr>
            <a:lvl2pPr marL="742950" indent="-285750" eaLnBrk="0" hangingPunct="0">
              <a:defRPr sz="2400">
                <a:solidFill>
                  <a:schemeClr val="tx1"/>
                </a:solidFill>
                <a:latin typeface="Arial" charset="0"/>
                <a:ea typeface="Geneva" charset="0"/>
              </a:defRPr>
            </a:lvl2pPr>
            <a:lvl3pPr marL="1143000" indent="-228600" eaLnBrk="0" hangingPunct="0">
              <a:defRPr sz="2400">
                <a:solidFill>
                  <a:schemeClr val="tx1"/>
                </a:solidFill>
                <a:latin typeface="Arial" charset="0"/>
                <a:ea typeface="Geneva" charset="0"/>
              </a:defRPr>
            </a:lvl3pPr>
            <a:lvl4pPr marL="1600200" indent="-228600" eaLnBrk="0" hangingPunct="0">
              <a:defRPr sz="2400">
                <a:solidFill>
                  <a:schemeClr val="tx1"/>
                </a:solidFill>
                <a:latin typeface="Arial" charset="0"/>
                <a:ea typeface="Geneva" charset="0"/>
              </a:defRPr>
            </a:lvl4pPr>
            <a:lvl5pPr marL="2057400" indent="-228600" eaLnBrk="0" hangingPunct="0">
              <a:defRPr sz="2400">
                <a:solidFill>
                  <a:schemeClr val="tx1"/>
                </a:solidFill>
                <a:latin typeface="Arial" charset="0"/>
                <a:ea typeface="Geneva" charset="0"/>
              </a:defRPr>
            </a:lvl5pPr>
            <a:lvl6pPr marL="2514600" indent="-228600" eaLnBrk="0" fontAlgn="base" hangingPunct="0">
              <a:spcBef>
                <a:spcPct val="0"/>
              </a:spcBef>
              <a:spcAft>
                <a:spcPct val="0"/>
              </a:spcAft>
              <a:defRPr sz="2400">
                <a:solidFill>
                  <a:schemeClr val="tx1"/>
                </a:solidFill>
                <a:latin typeface="Arial" charset="0"/>
                <a:ea typeface="Geneva" charset="0"/>
              </a:defRPr>
            </a:lvl6pPr>
            <a:lvl7pPr marL="2971800" indent="-228600" eaLnBrk="0" fontAlgn="base" hangingPunct="0">
              <a:spcBef>
                <a:spcPct val="0"/>
              </a:spcBef>
              <a:spcAft>
                <a:spcPct val="0"/>
              </a:spcAft>
              <a:defRPr sz="2400">
                <a:solidFill>
                  <a:schemeClr val="tx1"/>
                </a:solidFill>
                <a:latin typeface="Arial" charset="0"/>
                <a:ea typeface="Geneva" charset="0"/>
              </a:defRPr>
            </a:lvl7pPr>
            <a:lvl8pPr marL="3429000" indent="-228600" eaLnBrk="0" fontAlgn="base" hangingPunct="0">
              <a:spcBef>
                <a:spcPct val="0"/>
              </a:spcBef>
              <a:spcAft>
                <a:spcPct val="0"/>
              </a:spcAft>
              <a:defRPr sz="2400">
                <a:solidFill>
                  <a:schemeClr val="tx1"/>
                </a:solidFill>
                <a:latin typeface="Arial" charset="0"/>
                <a:ea typeface="Geneva" charset="0"/>
              </a:defRPr>
            </a:lvl8pPr>
            <a:lvl9pPr marL="3886200" indent="-228600" eaLnBrk="0" fontAlgn="base" hangingPunct="0">
              <a:spcBef>
                <a:spcPct val="0"/>
              </a:spcBef>
              <a:spcAft>
                <a:spcPct val="0"/>
              </a:spcAft>
              <a:defRPr sz="2400">
                <a:solidFill>
                  <a:schemeClr val="tx1"/>
                </a:solidFill>
                <a:latin typeface="Arial" charset="0"/>
                <a:ea typeface="Geneva" charset="0"/>
              </a:defRPr>
            </a:lvl9pPr>
          </a:lstStyle>
          <a:p>
            <a:pPr algn="ctr" eaLnBrk="1" hangingPunct="1">
              <a:defRPr/>
            </a:pPr>
            <a:fld id="{CFC0DFB8-D0D5-D64E-987A-DCE8F01B0304}" type="slidenum">
              <a:rPr lang="en-US" sz="1100" b="1" smtClean="0">
                <a:solidFill>
                  <a:srgbClr val="595959"/>
                </a:solidFill>
              </a:rPr>
              <a:pPr algn="ctr" eaLnBrk="1" hangingPunct="1">
                <a:defRPr/>
              </a:pPr>
              <a:t>‹#›</a:t>
            </a:fld>
            <a:endParaRPr lang="en-US" sz="1100" b="1" dirty="0">
              <a:solidFill>
                <a:srgbClr val="595959"/>
              </a:solidFill>
            </a:endParaRPr>
          </a:p>
        </p:txBody>
      </p:sp>
      <p:cxnSp>
        <p:nvCxnSpPr>
          <p:cNvPr id="13" name="Straight Connector 12"/>
          <p:cNvCxnSpPr/>
          <p:nvPr userDrawn="1"/>
        </p:nvCxnSpPr>
        <p:spPr>
          <a:xfrm>
            <a:off x="0" y="609600"/>
            <a:ext cx="121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4" name="Picture 13" descr="RMA logo_no tagline_color_transparent.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199" y="153533"/>
            <a:ext cx="1530202" cy="380787"/>
          </a:xfrm>
          <a:prstGeom prst="rect">
            <a:avLst/>
          </a:prstGeom>
        </p:spPr>
      </p:pic>
    </p:spTree>
    <p:extLst>
      <p:ext uri="{BB962C8B-B14F-4D97-AF65-F5344CB8AC3E}">
        <p14:creationId xmlns:p14="http://schemas.microsoft.com/office/powerpoint/2010/main" val="2735718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046162"/>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2506662"/>
            <a:ext cx="10515600" cy="371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616D9-F838-49F2-956F-827DEB3F3238}" type="datetimeFigureOut">
              <a:rPr lang="en-US" smtClean="0"/>
              <a:t>5/29/2020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77DFA7-F7C2-45CF-B677-79AD077187B3}" type="slidenum">
              <a:rPr lang="en-US" smtClean="0"/>
              <a:t>‹#›</a:t>
            </a:fld>
            <a:endParaRPr lang="en-US"/>
          </a:p>
        </p:txBody>
      </p:sp>
      <p:pic>
        <p:nvPicPr>
          <p:cNvPr id="7" name="Picture 2"/>
          <p:cNvPicPr>
            <a:picLocks noChangeAspect="1"/>
          </p:cNvPicPr>
          <p:nvPr userDrawn="1"/>
        </p:nvPicPr>
        <p:blipFill>
          <a:blip r:embed="rId10" cstate="print">
            <a:extLst>
              <a:ext uri="{28A0092B-C50C-407E-A947-70E740481C1C}">
                <a14:useLocalDpi xmlns:a14="http://schemas.microsoft.com/office/drawing/2010/main" val="0"/>
              </a:ext>
            </a:extLst>
          </a:blip>
          <a:srcRect/>
          <a:stretch>
            <a:fillRect/>
          </a:stretch>
        </p:blipFill>
        <p:spPr bwMode="auto">
          <a:xfrm>
            <a:off x="0" y="6477000"/>
            <a:ext cx="121920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 name="TextBox 9"/>
          <p:cNvSpPr txBox="1">
            <a:spLocks noChangeArrowheads="1"/>
          </p:cNvSpPr>
          <p:nvPr userDrawn="1"/>
        </p:nvSpPr>
        <p:spPr bwMode="auto">
          <a:xfrm>
            <a:off x="304800" y="6553200"/>
            <a:ext cx="7721600" cy="230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Geneva" charset="0"/>
                <a:cs typeface="Geneva" charset="0"/>
              </a:defRPr>
            </a:lvl1pPr>
            <a:lvl2pPr marL="742950" indent="-285750" eaLnBrk="0" hangingPunct="0">
              <a:defRPr sz="2400">
                <a:solidFill>
                  <a:schemeClr val="tx1"/>
                </a:solidFill>
                <a:latin typeface="Arial" charset="0"/>
                <a:ea typeface="Geneva" charset="0"/>
              </a:defRPr>
            </a:lvl2pPr>
            <a:lvl3pPr marL="1143000" indent="-228600" eaLnBrk="0" hangingPunct="0">
              <a:defRPr sz="2400">
                <a:solidFill>
                  <a:schemeClr val="tx1"/>
                </a:solidFill>
                <a:latin typeface="Arial" charset="0"/>
                <a:ea typeface="Geneva" charset="0"/>
              </a:defRPr>
            </a:lvl3pPr>
            <a:lvl4pPr marL="1600200" indent="-228600" eaLnBrk="0" hangingPunct="0">
              <a:defRPr sz="2400">
                <a:solidFill>
                  <a:schemeClr val="tx1"/>
                </a:solidFill>
                <a:latin typeface="Arial" charset="0"/>
                <a:ea typeface="Geneva" charset="0"/>
              </a:defRPr>
            </a:lvl4pPr>
            <a:lvl5pPr marL="2057400" indent="-228600" eaLnBrk="0" hangingPunct="0">
              <a:defRPr sz="2400">
                <a:solidFill>
                  <a:schemeClr val="tx1"/>
                </a:solidFill>
                <a:latin typeface="Arial" charset="0"/>
                <a:ea typeface="Geneva" charset="0"/>
              </a:defRPr>
            </a:lvl5pPr>
            <a:lvl6pPr marL="2514600" indent="-228600" eaLnBrk="0" fontAlgn="base" hangingPunct="0">
              <a:spcBef>
                <a:spcPct val="0"/>
              </a:spcBef>
              <a:spcAft>
                <a:spcPct val="0"/>
              </a:spcAft>
              <a:defRPr sz="2400">
                <a:solidFill>
                  <a:schemeClr val="tx1"/>
                </a:solidFill>
                <a:latin typeface="Arial" charset="0"/>
                <a:ea typeface="Geneva" charset="0"/>
              </a:defRPr>
            </a:lvl6pPr>
            <a:lvl7pPr marL="2971800" indent="-228600" eaLnBrk="0" fontAlgn="base" hangingPunct="0">
              <a:spcBef>
                <a:spcPct val="0"/>
              </a:spcBef>
              <a:spcAft>
                <a:spcPct val="0"/>
              </a:spcAft>
              <a:defRPr sz="2400">
                <a:solidFill>
                  <a:schemeClr val="tx1"/>
                </a:solidFill>
                <a:latin typeface="Arial" charset="0"/>
                <a:ea typeface="Geneva" charset="0"/>
              </a:defRPr>
            </a:lvl7pPr>
            <a:lvl8pPr marL="3429000" indent="-228600" eaLnBrk="0" fontAlgn="base" hangingPunct="0">
              <a:spcBef>
                <a:spcPct val="0"/>
              </a:spcBef>
              <a:spcAft>
                <a:spcPct val="0"/>
              </a:spcAft>
              <a:defRPr sz="2400">
                <a:solidFill>
                  <a:schemeClr val="tx1"/>
                </a:solidFill>
                <a:latin typeface="Arial" charset="0"/>
                <a:ea typeface="Geneva" charset="0"/>
              </a:defRPr>
            </a:lvl8pPr>
            <a:lvl9pPr marL="3886200" indent="-228600" eaLnBrk="0" fontAlgn="base" hangingPunct="0">
              <a:spcBef>
                <a:spcPct val="0"/>
              </a:spcBef>
              <a:spcAft>
                <a:spcPct val="0"/>
              </a:spcAft>
              <a:defRPr sz="2400">
                <a:solidFill>
                  <a:schemeClr val="tx1"/>
                </a:solidFill>
                <a:latin typeface="Arial" charset="0"/>
                <a:ea typeface="Geneva" charset="0"/>
              </a:defRPr>
            </a:lvl9pPr>
          </a:lstStyle>
          <a:p>
            <a:pPr algn="l" eaLnBrk="1" hangingPunct="1">
              <a:defRPr/>
            </a:pPr>
            <a:r>
              <a:rPr lang="en-US" sz="900" b="0" i="0" dirty="0">
                <a:solidFill>
                  <a:srgbClr val="D9D9D9"/>
                </a:solidFill>
                <a:latin typeface="News Gothic Std" charset="0"/>
                <a:ea typeface="News Gothic Std" charset="0"/>
                <a:cs typeface="News Gothic Std" charset="0"/>
              </a:rPr>
              <a:t>Enterprise Risk · Credit Risk · Market Risk</a:t>
            </a:r>
            <a:r>
              <a:rPr lang="en-US" sz="900" b="0" i="0" dirty="0">
                <a:solidFill>
                  <a:schemeClr val="bg1"/>
                </a:solidFill>
                <a:latin typeface="News Gothic Std" charset="0"/>
                <a:ea typeface="News Gothic Std" charset="0"/>
                <a:cs typeface="News Gothic Std" charset="0"/>
              </a:rPr>
              <a:t> </a:t>
            </a:r>
            <a:r>
              <a:rPr lang="en-US" sz="900" b="0" i="0" dirty="0">
                <a:solidFill>
                  <a:srgbClr val="D9D9D9"/>
                </a:solidFill>
                <a:latin typeface="News Gothic Std" charset="0"/>
                <a:ea typeface="News Gothic Std" charset="0"/>
                <a:cs typeface="News Gothic Std" charset="0"/>
              </a:rPr>
              <a:t>· Operational Risk · Regulatory Affairs · Securities Lending</a:t>
            </a:r>
          </a:p>
        </p:txBody>
      </p:sp>
      <p:sp>
        <p:nvSpPr>
          <p:cNvPr id="9" name="TextBox 12"/>
          <p:cNvSpPr txBox="1">
            <a:spLocks noChangeArrowheads="1"/>
          </p:cNvSpPr>
          <p:nvPr userDrawn="1"/>
        </p:nvSpPr>
        <p:spPr bwMode="auto">
          <a:xfrm>
            <a:off x="9880055" y="6536695"/>
            <a:ext cx="2139225" cy="2616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Geneva" charset="0"/>
                <a:cs typeface="Geneva" charset="0"/>
              </a:defRPr>
            </a:lvl1pPr>
            <a:lvl2pPr marL="742950" indent="-285750" eaLnBrk="0" hangingPunct="0">
              <a:defRPr sz="2400">
                <a:solidFill>
                  <a:schemeClr val="tx1"/>
                </a:solidFill>
                <a:latin typeface="Arial" charset="0"/>
                <a:ea typeface="Geneva" charset="0"/>
              </a:defRPr>
            </a:lvl2pPr>
            <a:lvl3pPr marL="1143000" indent="-228600" eaLnBrk="0" hangingPunct="0">
              <a:defRPr sz="2400">
                <a:solidFill>
                  <a:schemeClr val="tx1"/>
                </a:solidFill>
                <a:latin typeface="Arial" charset="0"/>
                <a:ea typeface="Geneva" charset="0"/>
              </a:defRPr>
            </a:lvl3pPr>
            <a:lvl4pPr marL="1600200" indent="-228600" eaLnBrk="0" hangingPunct="0">
              <a:defRPr sz="2400">
                <a:solidFill>
                  <a:schemeClr val="tx1"/>
                </a:solidFill>
                <a:latin typeface="Arial" charset="0"/>
                <a:ea typeface="Geneva" charset="0"/>
              </a:defRPr>
            </a:lvl4pPr>
            <a:lvl5pPr marL="2057400" indent="-228600" eaLnBrk="0" hangingPunct="0">
              <a:defRPr sz="2400">
                <a:solidFill>
                  <a:schemeClr val="tx1"/>
                </a:solidFill>
                <a:latin typeface="Arial" charset="0"/>
                <a:ea typeface="Geneva" charset="0"/>
              </a:defRPr>
            </a:lvl5pPr>
            <a:lvl6pPr marL="2514600" indent="-228600" eaLnBrk="0" fontAlgn="base" hangingPunct="0">
              <a:spcBef>
                <a:spcPct val="0"/>
              </a:spcBef>
              <a:spcAft>
                <a:spcPct val="0"/>
              </a:spcAft>
              <a:defRPr sz="2400">
                <a:solidFill>
                  <a:schemeClr val="tx1"/>
                </a:solidFill>
                <a:latin typeface="Arial" charset="0"/>
                <a:ea typeface="Geneva" charset="0"/>
              </a:defRPr>
            </a:lvl6pPr>
            <a:lvl7pPr marL="2971800" indent="-228600" eaLnBrk="0" fontAlgn="base" hangingPunct="0">
              <a:spcBef>
                <a:spcPct val="0"/>
              </a:spcBef>
              <a:spcAft>
                <a:spcPct val="0"/>
              </a:spcAft>
              <a:defRPr sz="2400">
                <a:solidFill>
                  <a:schemeClr val="tx1"/>
                </a:solidFill>
                <a:latin typeface="Arial" charset="0"/>
                <a:ea typeface="Geneva" charset="0"/>
              </a:defRPr>
            </a:lvl7pPr>
            <a:lvl8pPr marL="3429000" indent="-228600" eaLnBrk="0" fontAlgn="base" hangingPunct="0">
              <a:spcBef>
                <a:spcPct val="0"/>
              </a:spcBef>
              <a:spcAft>
                <a:spcPct val="0"/>
              </a:spcAft>
              <a:defRPr sz="2400">
                <a:solidFill>
                  <a:schemeClr val="tx1"/>
                </a:solidFill>
                <a:latin typeface="Arial" charset="0"/>
                <a:ea typeface="Geneva" charset="0"/>
              </a:defRPr>
            </a:lvl8pPr>
            <a:lvl9pPr marL="3886200" indent="-228600" eaLnBrk="0" fontAlgn="base" hangingPunct="0">
              <a:spcBef>
                <a:spcPct val="0"/>
              </a:spcBef>
              <a:spcAft>
                <a:spcPct val="0"/>
              </a:spcAft>
              <a:defRPr sz="2400">
                <a:solidFill>
                  <a:schemeClr val="tx1"/>
                </a:solidFill>
                <a:latin typeface="Arial" charset="0"/>
                <a:ea typeface="Geneva" charset="0"/>
              </a:defRPr>
            </a:lvl9pPr>
          </a:lstStyle>
          <a:p>
            <a:pPr eaLnBrk="1" hangingPunct="1">
              <a:defRPr/>
            </a:pPr>
            <a:r>
              <a:rPr lang="en-US" sz="1100" b="1" i="0" dirty="0">
                <a:solidFill>
                  <a:srgbClr val="FFFFFF"/>
                </a:solidFill>
                <a:latin typeface="News Gothic Std" charset="0"/>
                <a:ea typeface="News Gothic Std" charset="0"/>
                <a:cs typeface="News Gothic Std" charset="0"/>
              </a:rPr>
              <a:t>JOIN. ENGAGE. LEAD.</a:t>
            </a:r>
          </a:p>
        </p:txBody>
      </p:sp>
      <p:pic>
        <p:nvPicPr>
          <p:cNvPr id="10" name="Picture 9" descr="RMA logo_no tagline_color_transparent.png"/>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46199" y="153533"/>
            <a:ext cx="1530202" cy="380787"/>
          </a:xfrm>
          <a:prstGeom prst="rect">
            <a:avLst/>
          </a:prstGeom>
        </p:spPr>
      </p:pic>
    </p:spTree>
    <p:extLst>
      <p:ext uri="{BB962C8B-B14F-4D97-AF65-F5344CB8AC3E}">
        <p14:creationId xmlns:p14="http://schemas.microsoft.com/office/powerpoint/2010/main" val="189620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0" r:id="rId4"/>
    <p:sldLayoutId id="2147483661" r:id="rId5"/>
    <p:sldLayoutId id="2147483652" r:id="rId6"/>
    <p:sldLayoutId id="2147483653" r:id="rId7"/>
    <p:sldLayoutId id="2147483656" r:id="rId8"/>
  </p:sldLayoutIdLst>
  <p:txStyles>
    <p:titleStyle>
      <a:lvl1pPr algn="ctr" defTabSz="914400" rtl="0" eaLnBrk="1" latinLnBrk="0" hangingPunct="1">
        <a:lnSpc>
          <a:spcPct val="90000"/>
        </a:lnSpc>
        <a:spcBef>
          <a:spcPct val="0"/>
        </a:spcBef>
        <a:buNone/>
        <a:defRPr sz="3200" b="1" i="0" kern="1200" cap="all" baseline="0">
          <a:solidFill>
            <a:srgbClr val="0070C0"/>
          </a:solidFill>
          <a:latin typeface="Arial" panose="020B0604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baseline="0">
          <a:solidFill>
            <a:schemeClr val="tx1"/>
          </a:solidFill>
          <a:latin typeface="Arial" panose="020B06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baseline="0">
          <a:solidFill>
            <a:schemeClr val="tx1"/>
          </a:solidFill>
          <a:latin typeface="Arial" panose="020B06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baseline="0">
          <a:solidFill>
            <a:schemeClr val="tx1"/>
          </a:solidFill>
          <a:latin typeface="Arial" panose="020B06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chart" Target="../charts/chart2.xml"/><Relationship Id="rId13" Type="http://schemas.openxmlformats.org/officeDocument/2006/relationships/image" Target="../media/image7.png"/><Relationship Id="rId3" Type="http://schemas.openxmlformats.org/officeDocument/2006/relationships/diagramLayout" Target="../diagrams/layout1.xml"/><Relationship Id="rId7" Type="http://schemas.openxmlformats.org/officeDocument/2006/relationships/chart" Target="../charts/chart1.xml"/><Relationship Id="rId12" Type="http://schemas.openxmlformats.org/officeDocument/2006/relationships/chart" Target="../charts/chart6.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openxmlformats.org/officeDocument/2006/relationships/chart" Target="../charts/chart5.xml"/><Relationship Id="rId5" Type="http://schemas.openxmlformats.org/officeDocument/2006/relationships/diagramColors" Target="../diagrams/colors1.xml"/><Relationship Id="rId10" Type="http://schemas.openxmlformats.org/officeDocument/2006/relationships/chart" Target="../charts/chart4.xml"/><Relationship Id="rId4" Type="http://schemas.openxmlformats.org/officeDocument/2006/relationships/diagramQuickStyle" Target="../diagrams/quickStyle1.xml"/><Relationship Id="rId9" Type="http://schemas.openxmlformats.org/officeDocument/2006/relationships/chart" Target="../charts/chart3.xml"/><Relationship Id="rId14" Type="http://schemas.openxmlformats.org/officeDocument/2006/relationships/image" Target="../media/image8.svg"/></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83130" y="855663"/>
            <a:ext cx="8808720" cy="2387600"/>
          </a:xfrm>
        </p:spPr>
        <p:txBody>
          <a:bodyPr/>
          <a:lstStyle/>
          <a:p>
            <a:r>
              <a:rPr lang="en-US" dirty="0"/>
              <a:t>GCOR XIV Advertising PLAN</a:t>
            </a:r>
          </a:p>
        </p:txBody>
      </p:sp>
      <p:sp>
        <p:nvSpPr>
          <p:cNvPr id="3" name="Subtitle 2"/>
          <p:cNvSpPr>
            <a:spLocks noGrp="1"/>
          </p:cNvSpPr>
          <p:nvPr>
            <p:ph type="subTitle" idx="1"/>
          </p:nvPr>
        </p:nvSpPr>
        <p:spPr>
          <a:xfrm>
            <a:off x="1945005" y="3414713"/>
            <a:ext cx="8808720" cy="1655762"/>
          </a:xfrm>
        </p:spPr>
        <p:txBody>
          <a:bodyPr>
            <a:normAutofit/>
          </a:bodyPr>
          <a:lstStyle/>
          <a:p>
            <a:r>
              <a:rPr lang="en-US" sz="2000" dirty="0"/>
              <a:t>MAY 2020</a:t>
            </a:r>
          </a:p>
        </p:txBody>
      </p:sp>
    </p:spTree>
    <p:extLst>
      <p:ext uri="{BB962C8B-B14F-4D97-AF65-F5344CB8AC3E}">
        <p14:creationId xmlns:p14="http://schemas.microsoft.com/office/powerpoint/2010/main" val="4174181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6EE65-CDFE-4B94-AE76-CB8F9B86A1B2}"/>
              </a:ext>
            </a:extLst>
          </p:cNvPr>
          <p:cNvSpPr>
            <a:spLocks noGrp="1"/>
          </p:cNvSpPr>
          <p:nvPr>
            <p:ph type="title"/>
          </p:nvPr>
        </p:nvSpPr>
        <p:spPr>
          <a:xfrm>
            <a:off x="200025" y="669189"/>
            <a:ext cx="11725275" cy="1021499"/>
          </a:xfrm>
        </p:spPr>
        <p:txBody>
          <a:bodyPr>
            <a:normAutofit/>
          </a:bodyPr>
          <a:lstStyle/>
          <a:p>
            <a:r>
              <a:rPr lang="en-US" dirty="0"/>
              <a:t>Introduction</a:t>
            </a:r>
          </a:p>
        </p:txBody>
      </p:sp>
      <p:sp>
        <p:nvSpPr>
          <p:cNvPr id="17" name="Content Placeholder 4">
            <a:extLst>
              <a:ext uri="{FF2B5EF4-FFF2-40B4-BE49-F238E27FC236}">
                <a16:creationId xmlns:a16="http://schemas.microsoft.com/office/drawing/2014/main" id="{1B72FDFE-5235-4FF4-B51C-2274A8DFAF6F}"/>
              </a:ext>
            </a:extLst>
          </p:cNvPr>
          <p:cNvSpPr>
            <a:spLocks noGrp="1"/>
          </p:cNvSpPr>
          <p:nvPr>
            <p:ph idx="1"/>
          </p:nvPr>
        </p:nvSpPr>
        <p:spPr>
          <a:xfrm>
            <a:off x="838200" y="1682114"/>
            <a:ext cx="10515600" cy="4104323"/>
          </a:xfrm>
        </p:spPr>
        <p:txBody>
          <a:bodyPr>
            <a:normAutofit lnSpcReduction="10000"/>
          </a:bodyPr>
          <a:lstStyle/>
          <a:p>
            <a:pPr marL="514350" indent="-514350">
              <a:buFont typeface="+mj-lt"/>
              <a:buAutoNum type="arabicParenR"/>
            </a:pPr>
            <a:r>
              <a:rPr lang="en-US" dirty="0"/>
              <a:t>All the proposed strategies, plans, and budgets are all part of a Phase 1 rollout to get a baseline for measuring how each of the ads perform</a:t>
            </a:r>
            <a:br>
              <a:rPr lang="en-US" dirty="0"/>
            </a:br>
            <a:endParaRPr lang="en-US" dirty="0"/>
          </a:p>
          <a:p>
            <a:pPr marL="514350" indent="-514350">
              <a:buFont typeface="+mj-lt"/>
              <a:buAutoNum type="arabicParenR"/>
            </a:pPr>
            <a:r>
              <a:rPr lang="en-US" dirty="0"/>
              <a:t>After monitoring the analytics and data that comes from each ad in each campaign, we will see what works and what doesn’t work</a:t>
            </a:r>
            <a:br>
              <a:rPr lang="en-US" dirty="0"/>
            </a:br>
            <a:endParaRPr lang="en-US" dirty="0"/>
          </a:p>
          <a:p>
            <a:pPr marL="514350" indent="-514350">
              <a:buFont typeface="+mj-lt"/>
              <a:buAutoNum type="arabicParenR"/>
            </a:pPr>
            <a:r>
              <a:rPr lang="en-US" dirty="0"/>
              <a:t> Then we will adjust the ad accordingly (copy, graphics, target audience, budget, etc.) on the fly while it is still live and active</a:t>
            </a:r>
          </a:p>
        </p:txBody>
      </p:sp>
    </p:spTree>
    <p:extLst>
      <p:ext uri="{BB962C8B-B14F-4D97-AF65-F5344CB8AC3E}">
        <p14:creationId xmlns:p14="http://schemas.microsoft.com/office/powerpoint/2010/main" val="1442665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2BF7E-A1E9-4D3C-A5A9-6FF398E385D8}"/>
              </a:ext>
            </a:extLst>
          </p:cNvPr>
          <p:cNvSpPr>
            <a:spLocks noGrp="1"/>
          </p:cNvSpPr>
          <p:nvPr>
            <p:ph type="title"/>
          </p:nvPr>
        </p:nvSpPr>
        <p:spPr/>
        <p:txBody>
          <a:bodyPr/>
          <a:lstStyle/>
          <a:p>
            <a:r>
              <a:rPr lang="en-US" dirty="0"/>
              <a:t>GCOR XIV</a:t>
            </a:r>
          </a:p>
        </p:txBody>
      </p:sp>
      <p:sp>
        <p:nvSpPr>
          <p:cNvPr id="3" name="Content Placeholder 2">
            <a:extLst>
              <a:ext uri="{FF2B5EF4-FFF2-40B4-BE49-F238E27FC236}">
                <a16:creationId xmlns:a16="http://schemas.microsoft.com/office/drawing/2014/main" id="{580DB271-DB35-4559-8C59-B2AA12618EA6}"/>
              </a:ext>
            </a:extLst>
          </p:cNvPr>
          <p:cNvSpPr>
            <a:spLocks noGrp="1"/>
          </p:cNvSpPr>
          <p:nvPr>
            <p:ph idx="1"/>
          </p:nvPr>
        </p:nvSpPr>
        <p:spPr>
          <a:xfrm>
            <a:off x="838200" y="1471613"/>
            <a:ext cx="10515600" cy="4633912"/>
          </a:xfrm>
        </p:spPr>
        <p:txBody>
          <a:bodyPr vert="horz" lIns="91440" tIns="45720" rIns="91440" bIns="45720" rtlCol="0" anchor="t">
            <a:normAutofit/>
          </a:bodyPr>
          <a:lstStyle/>
          <a:p>
            <a:pPr lvl="0"/>
            <a:r>
              <a:rPr lang="en-US" dirty="0">
                <a:cs typeface="Arial"/>
              </a:rPr>
              <a:t>Goals: </a:t>
            </a:r>
          </a:p>
          <a:p>
            <a:pPr lvl="1"/>
            <a:r>
              <a:rPr lang="en-US" sz="2000" dirty="0"/>
              <a:t>Increase awareness</a:t>
            </a:r>
          </a:p>
          <a:p>
            <a:pPr lvl="1"/>
            <a:r>
              <a:rPr lang="en-US" sz="2000" dirty="0"/>
              <a:t>Drive registrations</a:t>
            </a:r>
          </a:p>
          <a:p>
            <a:pPr lvl="1"/>
            <a:r>
              <a:rPr lang="en-US" sz="2000" dirty="0"/>
              <a:t>Generate 5% more registrations than GCOR XIII</a:t>
            </a:r>
            <a:br>
              <a:rPr lang="en-US" sz="2000" dirty="0"/>
            </a:br>
            <a:endParaRPr lang="en-US" sz="2000" dirty="0">
              <a:cs typeface="Arial"/>
            </a:endParaRPr>
          </a:p>
          <a:p>
            <a:r>
              <a:rPr lang="en-US" dirty="0">
                <a:cs typeface="Arial"/>
              </a:rPr>
              <a:t>Strategy:</a:t>
            </a:r>
          </a:p>
          <a:p>
            <a:pPr lvl="1"/>
            <a:r>
              <a:rPr lang="en-US" sz="2000" dirty="0">
                <a:cs typeface="Arial"/>
              </a:rPr>
              <a:t>Focus on LinkedIn Ads </a:t>
            </a:r>
          </a:p>
          <a:p>
            <a:pPr lvl="2"/>
            <a:r>
              <a:rPr lang="en-US" sz="1800" dirty="0">
                <a:cs typeface="Arial"/>
              </a:rPr>
              <a:t>Single Image</a:t>
            </a:r>
          </a:p>
          <a:p>
            <a:pPr lvl="1"/>
            <a:r>
              <a:rPr lang="en-US" sz="2000" dirty="0">
                <a:cs typeface="Arial"/>
              </a:rPr>
              <a:t>LinkedIn ads allows us to hyper-focus on industry and audience</a:t>
            </a:r>
          </a:p>
          <a:p>
            <a:pPr lvl="1"/>
            <a:r>
              <a:rPr lang="en-US" sz="2000" dirty="0">
                <a:cs typeface="Arial"/>
              </a:rPr>
              <a:t>Run a combination of above ads for 45 days and course correct as we see fit</a:t>
            </a:r>
          </a:p>
        </p:txBody>
      </p:sp>
    </p:spTree>
    <p:extLst>
      <p:ext uri="{BB962C8B-B14F-4D97-AF65-F5344CB8AC3E}">
        <p14:creationId xmlns:p14="http://schemas.microsoft.com/office/powerpoint/2010/main" val="23976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601C3-5630-4CDE-8A30-E866B16B1F0E}"/>
              </a:ext>
            </a:extLst>
          </p:cNvPr>
          <p:cNvSpPr>
            <a:spLocks noGrp="1"/>
          </p:cNvSpPr>
          <p:nvPr>
            <p:ph type="title"/>
          </p:nvPr>
        </p:nvSpPr>
        <p:spPr/>
        <p:txBody>
          <a:bodyPr/>
          <a:lstStyle/>
          <a:p>
            <a:r>
              <a:rPr lang="en-US" dirty="0"/>
              <a:t>GCOR XIV</a:t>
            </a:r>
          </a:p>
        </p:txBody>
      </p:sp>
      <p:sp>
        <p:nvSpPr>
          <p:cNvPr id="3" name="Content Placeholder 2">
            <a:extLst>
              <a:ext uri="{FF2B5EF4-FFF2-40B4-BE49-F238E27FC236}">
                <a16:creationId xmlns:a16="http://schemas.microsoft.com/office/drawing/2014/main" id="{727169DD-BF30-4083-8724-EAFD4BB11599}"/>
              </a:ext>
            </a:extLst>
          </p:cNvPr>
          <p:cNvSpPr>
            <a:spLocks noGrp="1"/>
          </p:cNvSpPr>
          <p:nvPr>
            <p:ph idx="1"/>
          </p:nvPr>
        </p:nvSpPr>
        <p:spPr>
          <a:xfrm>
            <a:off x="333375" y="1497749"/>
            <a:ext cx="11525249" cy="4893526"/>
          </a:xfrm>
        </p:spPr>
        <p:txBody>
          <a:bodyPr>
            <a:normAutofit fontScale="40000" lnSpcReduction="20000"/>
          </a:bodyPr>
          <a:lstStyle/>
          <a:p>
            <a:pPr marL="0" indent="0" algn="just">
              <a:spcBef>
                <a:spcPts val="0"/>
              </a:spcBef>
              <a:buNone/>
            </a:pPr>
            <a:r>
              <a:rPr lang="en-US" sz="5000" b="1" dirty="0">
                <a:ea typeface="Calibri" panose="020F0502020204030204" pitchFamily="34" charset="0"/>
                <a:cs typeface="Arial" panose="020B0604020202020204" pitchFamily="34" charset="0"/>
              </a:rPr>
              <a:t>Single Image Ad:</a:t>
            </a:r>
          </a:p>
          <a:p>
            <a:pPr marR="0" lvl="1" algn="just">
              <a:spcBef>
                <a:spcPts val="0"/>
              </a:spcBef>
              <a:spcAft>
                <a:spcPts val="0"/>
              </a:spcAft>
            </a:pPr>
            <a:endParaRPr lang="en-US" b="1" dirty="0">
              <a:ea typeface="Calibri" panose="020F0502020204030204" pitchFamily="34" charset="0"/>
              <a:cs typeface="Arial" panose="020B0604020202020204" pitchFamily="34" charset="0"/>
            </a:endParaRPr>
          </a:p>
          <a:p>
            <a:pPr marR="0" lvl="1" algn="just">
              <a:spcBef>
                <a:spcPts val="600"/>
              </a:spcBef>
              <a:spcAft>
                <a:spcPts val="0"/>
              </a:spcAft>
            </a:pPr>
            <a:r>
              <a:rPr lang="en-US" sz="4500" b="1" dirty="0">
                <a:ea typeface="Calibri" panose="020F0502020204030204" pitchFamily="34" charset="0"/>
                <a:cs typeface="Arial" panose="020B0604020202020204" pitchFamily="34" charset="0"/>
              </a:rPr>
              <a:t>Objective</a:t>
            </a:r>
            <a:r>
              <a:rPr lang="en-US" sz="4500" dirty="0">
                <a:ea typeface="Calibri" panose="020F0502020204030204" pitchFamily="34" charset="0"/>
                <a:cs typeface="Arial" panose="020B0604020202020204" pitchFamily="34" charset="0"/>
              </a:rPr>
              <a:t>: Website Visits</a:t>
            </a:r>
            <a:endParaRPr lang="en-US" sz="4500" b="1" dirty="0">
              <a:ea typeface="Calibri" panose="020F0502020204030204" pitchFamily="34" charset="0"/>
              <a:cs typeface="Arial" panose="020B0604020202020204" pitchFamily="34" charset="0"/>
            </a:endParaRPr>
          </a:p>
          <a:p>
            <a:pPr marR="0" lvl="1" algn="just">
              <a:spcBef>
                <a:spcPts val="600"/>
              </a:spcBef>
              <a:spcAft>
                <a:spcPts val="0"/>
              </a:spcAft>
            </a:pPr>
            <a:r>
              <a:rPr lang="en-US" sz="4500" b="1" dirty="0">
                <a:ea typeface="Calibri" panose="020F0502020204030204" pitchFamily="34" charset="0"/>
                <a:cs typeface="Arial" panose="020B0604020202020204" pitchFamily="34" charset="0"/>
              </a:rPr>
              <a:t>Region</a:t>
            </a:r>
            <a:r>
              <a:rPr lang="en-US" sz="4500" dirty="0">
                <a:ea typeface="Calibri" panose="020F0502020204030204" pitchFamily="34" charset="0"/>
                <a:cs typeface="Arial" panose="020B0604020202020204" pitchFamily="34" charset="0"/>
              </a:rPr>
              <a:t>: United States</a:t>
            </a:r>
          </a:p>
          <a:p>
            <a:pPr marR="0" lvl="1" algn="just">
              <a:spcBef>
                <a:spcPts val="600"/>
              </a:spcBef>
              <a:spcAft>
                <a:spcPts val="0"/>
              </a:spcAft>
            </a:pPr>
            <a:r>
              <a:rPr lang="en-US" sz="4500" b="1" dirty="0">
                <a:ea typeface="Calibri" panose="020F0502020204030204" pitchFamily="34" charset="0"/>
                <a:cs typeface="Arial" panose="020B0604020202020204" pitchFamily="34" charset="0"/>
              </a:rPr>
              <a:t>Forecasted Target Audience Size</a:t>
            </a:r>
            <a:r>
              <a:rPr lang="en-US" sz="4500" dirty="0">
                <a:ea typeface="Calibri" panose="020F0502020204030204" pitchFamily="34" charset="0"/>
                <a:cs typeface="Arial" panose="020B0604020202020204" pitchFamily="34" charset="0"/>
              </a:rPr>
              <a:t>: 350,000+</a:t>
            </a:r>
          </a:p>
          <a:p>
            <a:pPr marR="0" lvl="1" algn="just">
              <a:spcBef>
                <a:spcPts val="600"/>
              </a:spcBef>
              <a:spcAft>
                <a:spcPts val="600"/>
              </a:spcAft>
            </a:pPr>
            <a:r>
              <a:rPr lang="en-US" sz="4500" b="1" dirty="0">
                <a:ea typeface="Calibri" panose="020F0502020204030204" pitchFamily="34" charset="0"/>
                <a:cs typeface="Arial" panose="020B0604020202020204" pitchFamily="34" charset="0"/>
              </a:rPr>
              <a:t>Forecasted Total Impressions</a:t>
            </a:r>
            <a:r>
              <a:rPr lang="en-US" sz="4500" dirty="0">
                <a:ea typeface="Calibri" panose="020F0502020204030204" pitchFamily="34" charset="0"/>
                <a:cs typeface="Arial" panose="020B0604020202020204" pitchFamily="34" charset="0"/>
              </a:rPr>
              <a:t>: 74,000 – 300,000</a:t>
            </a:r>
          </a:p>
          <a:p>
            <a:pPr marR="0" lvl="1" algn="just">
              <a:spcBef>
                <a:spcPts val="600"/>
              </a:spcBef>
              <a:spcAft>
                <a:spcPts val="600"/>
              </a:spcAft>
            </a:pPr>
            <a:r>
              <a:rPr lang="en-US" sz="4500" b="1" dirty="0">
                <a:ea typeface="Calibri" panose="020F0502020204030204" pitchFamily="34" charset="0"/>
                <a:cs typeface="Arial" panose="020B0604020202020204" pitchFamily="34" charset="0"/>
              </a:rPr>
              <a:t>Forecasted CTR</a:t>
            </a:r>
            <a:r>
              <a:rPr lang="en-US" sz="4500" dirty="0">
                <a:ea typeface="Calibri" panose="020F0502020204030204" pitchFamily="34" charset="0"/>
                <a:cs typeface="Arial" panose="020B0604020202020204" pitchFamily="34" charset="0"/>
              </a:rPr>
              <a:t>: 0.36% - 0.53%</a:t>
            </a:r>
          </a:p>
          <a:p>
            <a:pPr marR="0" lvl="1" algn="just">
              <a:spcBef>
                <a:spcPts val="600"/>
              </a:spcBef>
              <a:spcAft>
                <a:spcPts val="600"/>
              </a:spcAft>
            </a:pPr>
            <a:r>
              <a:rPr lang="en-US" sz="4500" b="1" dirty="0">
                <a:ea typeface="Calibri" panose="020F0502020204030204" pitchFamily="34" charset="0"/>
                <a:cs typeface="Arial" panose="020B0604020202020204" pitchFamily="34" charset="0"/>
              </a:rPr>
              <a:t>Forecasted Total Clicks</a:t>
            </a:r>
            <a:r>
              <a:rPr lang="en-US" sz="4500" dirty="0">
                <a:ea typeface="Calibri" panose="020F0502020204030204" pitchFamily="34" charset="0"/>
                <a:cs typeface="Arial" panose="020B0604020202020204" pitchFamily="34" charset="0"/>
              </a:rPr>
              <a:t>: 470 - 1000</a:t>
            </a:r>
          </a:p>
          <a:p>
            <a:pPr marR="0" lvl="1" algn="just">
              <a:spcBef>
                <a:spcPts val="600"/>
              </a:spcBef>
              <a:spcAft>
                <a:spcPts val="600"/>
              </a:spcAft>
            </a:pPr>
            <a:r>
              <a:rPr lang="en-US" sz="4500" b="1" dirty="0">
                <a:ea typeface="Calibri" panose="020F0502020204030204" pitchFamily="34" charset="0"/>
                <a:cs typeface="Arial" panose="020B0604020202020204" pitchFamily="34" charset="0"/>
              </a:rPr>
              <a:t>Conversion Tracking</a:t>
            </a:r>
            <a:r>
              <a:rPr lang="en-US" sz="4500" dirty="0">
                <a:ea typeface="Calibri" panose="020F0502020204030204" pitchFamily="34" charset="0"/>
                <a:cs typeface="Arial" panose="020B0604020202020204" pitchFamily="34" charset="0"/>
              </a:rPr>
              <a:t>: GCOR Virtual Microsite </a:t>
            </a:r>
          </a:p>
          <a:p>
            <a:pPr lvl="1" algn="just">
              <a:spcBef>
                <a:spcPts val="0"/>
              </a:spcBef>
              <a:spcAft>
                <a:spcPts val="600"/>
              </a:spcAft>
            </a:pPr>
            <a:endParaRPr lang="en-US" sz="3600" b="1" dirty="0">
              <a:ea typeface="Calibri" panose="020F0502020204030204" pitchFamily="34" charset="0"/>
              <a:cs typeface="Arial" panose="020B0604020202020204" pitchFamily="34" charset="0"/>
            </a:endParaRPr>
          </a:p>
          <a:p>
            <a:pPr lvl="1" algn="just">
              <a:lnSpc>
                <a:spcPct val="170000"/>
              </a:lnSpc>
              <a:spcBef>
                <a:spcPts val="0"/>
              </a:spcBef>
              <a:spcAft>
                <a:spcPts val="600"/>
              </a:spcAft>
            </a:pPr>
            <a:r>
              <a:rPr lang="en-US" sz="2900" b="1" dirty="0">
                <a:ea typeface="Calibri" panose="020F0502020204030204" pitchFamily="34" charset="0"/>
                <a:cs typeface="Arial" panose="020B0604020202020204" pitchFamily="34" charset="0"/>
              </a:rPr>
              <a:t>Job Titles</a:t>
            </a:r>
            <a:r>
              <a:rPr lang="en-US" sz="2900" dirty="0">
                <a:ea typeface="Calibri" panose="020F0502020204030204" pitchFamily="34" charset="0"/>
                <a:cs typeface="Arial" panose="020B0604020202020204" pitchFamily="34" charset="0"/>
              </a:rPr>
              <a:t>: </a:t>
            </a:r>
            <a:r>
              <a:rPr lang="en-US" sz="2900" dirty="0">
                <a:cs typeface="Arial" panose="020B0604020202020204" pitchFamily="34" charset="0"/>
              </a:rPr>
              <a:t>Operational Risk Manager, Operational Risk Specialist, Head Of Operational Risk, Head Of Market Risk, Head Of Internal Audit, Risk Management Specialist, Chief Compliance Officer, Vice President Compliance, Chief Risk Officer, Director of Risk Management, Vice President of Risk Management, Enterprise Risk Manager, Manager Enterprise Risk Services, Head Of Risk Management, Senior Risk Manager, Head Of Risk, Internal Auditor, Senior Internal Auditor, Senior Auditor, Audit Internal, Audit Manager, Director Of Internal Audit, Legal Counsel, Senior Legal Counsel, Corporate Legal Counsel, Chief Legal Counsel, Assistant Legal Counsel, Compliance Manager, Compliance Officer, Senior Compliance Manager, Business Continuity Specialist, Business Continuity Manager, Business Continuity Consultant, Business Continuity Analyst, Business Continuity Coordinator</a:t>
            </a:r>
          </a:p>
          <a:p>
            <a:pPr marR="0" lvl="1" algn="just">
              <a:spcBef>
                <a:spcPts val="0"/>
              </a:spcBef>
              <a:spcAft>
                <a:spcPts val="600"/>
              </a:spcAft>
            </a:pPr>
            <a:endParaRPr lang="en-US" sz="3300" dirty="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431794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152D5-E8EE-473D-8E43-34AACE9EDA05}"/>
              </a:ext>
            </a:extLst>
          </p:cNvPr>
          <p:cNvSpPr>
            <a:spLocks noGrp="1"/>
          </p:cNvSpPr>
          <p:nvPr>
            <p:ph type="title"/>
          </p:nvPr>
        </p:nvSpPr>
        <p:spPr/>
        <p:txBody>
          <a:bodyPr/>
          <a:lstStyle/>
          <a:p>
            <a:r>
              <a:rPr lang="en-US" dirty="0"/>
              <a:t>Target audience</a:t>
            </a:r>
          </a:p>
        </p:txBody>
      </p:sp>
      <p:graphicFrame>
        <p:nvGraphicFramePr>
          <p:cNvPr id="4" name="Content Placeholder 2">
            <a:extLst>
              <a:ext uri="{FF2B5EF4-FFF2-40B4-BE49-F238E27FC236}">
                <a16:creationId xmlns:a16="http://schemas.microsoft.com/office/drawing/2014/main" id="{C1088252-CE6F-497F-8FAC-860B57045950}"/>
              </a:ext>
            </a:extLst>
          </p:cNvPr>
          <p:cNvGraphicFramePr>
            <a:graphicFrameLocks noGrp="1"/>
          </p:cNvGraphicFramePr>
          <p:nvPr>
            <p:ph idx="1"/>
            <p:extLst>
              <p:ext uri="{D42A27DB-BD31-4B8C-83A1-F6EECF244321}">
                <p14:modId xmlns:p14="http://schemas.microsoft.com/office/powerpoint/2010/main" val="397413034"/>
              </p:ext>
            </p:extLst>
          </p:nvPr>
        </p:nvGraphicFramePr>
        <p:xfrm>
          <a:off x="1619250" y="1481931"/>
          <a:ext cx="8953500" cy="28614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5" name="Group 4">
            <a:extLst>
              <a:ext uri="{FF2B5EF4-FFF2-40B4-BE49-F238E27FC236}">
                <a16:creationId xmlns:a16="http://schemas.microsoft.com/office/drawing/2014/main" id="{198D80B4-8EE4-4ADE-A8C5-B06A5E5209DD}"/>
              </a:ext>
            </a:extLst>
          </p:cNvPr>
          <p:cNvGrpSpPr/>
          <p:nvPr/>
        </p:nvGrpSpPr>
        <p:grpSpPr>
          <a:xfrm>
            <a:off x="1473613" y="4301232"/>
            <a:ext cx="9244775" cy="2163352"/>
            <a:chOff x="0" y="0"/>
            <a:chExt cx="11760201" cy="2752725"/>
          </a:xfrm>
        </p:grpSpPr>
        <p:graphicFrame>
          <p:nvGraphicFramePr>
            <p:cNvPr id="6" name="Chart 5">
              <a:extLst>
                <a:ext uri="{FF2B5EF4-FFF2-40B4-BE49-F238E27FC236}">
                  <a16:creationId xmlns:a16="http://schemas.microsoft.com/office/drawing/2014/main" id="{05B889E7-187F-41CB-BFF4-3B6D75DF6246}"/>
                </a:ext>
              </a:extLst>
            </p:cNvPr>
            <p:cNvGraphicFramePr/>
            <p:nvPr/>
          </p:nvGraphicFramePr>
          <p:xfrm>
            <a:off x="7761605" y="0"/>
            <a:ext cx="2054225" cy="274320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7" name="Chart 6">
              <a:extLst>
                <a:ext uri="{FF2B5EF4-FFF2-40B4-BE49-F238E27FC236}">
                  <a16:creationId xmlns:a16="http://schemas.microsoft.com/office/drawing/2014/main" id="{56CC8804-3F76-409A-9910-31795ED7BAA9}"/>
                </a:ext>
              </a:extLst>
            </p:cNvPr>
            <p:cNvGraphicFramePr/>
            <p:nvPr/>
          </p:nvGraphicFramePr>
          <p:xfrm>
            <a:off x="9702801" y="0"/>
            <a:ext cx="2057400" cy="2752725"/>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8" name="Chart 7">
              <a:extLst>
                <a:ext uri="{FF2B5EF4-FFF2-40B4-BE49-F238E27FC236}">
                  <a16:creationId xmlns:a16="http://schemas.microsoft.com/office/drawing/2014/main" id="{67D26C67-66CB-4628-8A3F-5F80C1A38BDF}"/>
                </a:ext>
              </a:extLst>
            </p:cNvPr>
            <p:cNvGraphicFramePr/>
            <p:nvPr/>
          </p:nvGraphicFramePr>
          <p:xfrm>
            <a:off x="0" y="0"/>
            <a:ext cx="2057400" cy="2743200"/>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9" name="Chart 8">
              <a:extLst>
                <a:ext uri="{FF2B5EF4-FFF2-40B4-BE49-F238E27FC236}">
                  <a16:creationId xmlns:a16="http://schemas.microsoft.com/office/drawing/2014/main" id="{97F19B08-1005-4135-BB45-08285BF70C59}"/>
                </a:ext>
              </a:extLst>
            </p:cNvPr>
            <p:cNvGraphicFramePr/>
            <p:nvPr/>
          </p:nvGraphicFramePr>
          <p:xfrm>
            <a:off x="1938020" y="0"/>
            <a:ext cx="2057400" cy="2743200"/>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10" name="Chart 9">
              <a:extLst>
                <a:ext uri="{FF2B5EF4-FFF2-40B4-BE49-F238E27FC236}">
                  <a16:creationId xmlns:a16="http://schemas.microsoft.com/office/drawing/2014/main" id="{D7F711F9-A96C-46C6-A080-95970A81DB76}"/>
                </a:ext>
              </a:extLst>
            </p:cNvPr>
            <p:cNvGraphicFramePr/>
            <p:nvPr/>
          </p:nvGraphicFramePr>
          <p:xfrm>
            <a:off x="3885565" y="0"/>
            <a:ext cx="2057400" cy="2743200"/>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1" name="Chart 10">
              <a:extLst>
                <a:ext uri="{FF2B5EF4-FFF2-40B4-BE49-F238E27FC236}">
                  <a16:creationId xmlns:a16="http://schemas.microsoft.com/office/drawing/2014/main" id="{A9F0E489-82B9-4CE5-B910-170327637EE2}"/>
                </a:ext>
              </a:extLst>
            </p:cNvPr>
            <p:cNvGraphicFramePr/>
            <p:nvPr/>
          </p:nvGraphicFramePr>
          <p:xfrm>
            <a:off x="5826760" y="0"/>
            <a:ext cx="2054225" cy="2752725"/>
          </p:xfrm>
          <a:graphic>
            <a:graphicData uri="http://schemas.openxmlformats.org/drawingml/2006/chart">
              <c:chart xmlns:c="http://schemas.openxmlformats.org/drawingml/2006/chart" xmlns:r="http://schemas.openxmlformats.org/officeDocument/2006/relationships" r:id="rId12"/>
            </a:graphicData>
          </a:graphic>
        </p:graphicFrame>
      </p:grpSp>
      <p:pic>
        <p:nvPicPr>
          <p:cNvPr id="18" name="Graphic 17" descr="Badge Tick1">
            <a:extLst>
              <a:ext uri="{FF2B5EF4-FFF2-40B4-BE49-F238E27FC236}">
                <a16:creationId xmlns:a16="http://schemas.microsoft.com/office/drawing/2014/main" id="{0E2243D5-16E6-4DA4-BF5D-26C3384099F0}"/>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5096919" y="5262136"/>
            <a:ext cx="464687" cy="464687"/>
          </a:xfrm>
          <a:prstGeom prst="rect">
            <a:avLst/>
          </a:prstGeom>
        </p:spPr>
      </p:pic>
      <p:pic>
        <p:nvPicPr>
          <p:cNvPr id="19" name="Graphic 18" descr="Badge Tick1">
            <a:extLst>
              <a:ext uri="{FF2B5EF4-FFF2-40B4-BE49-F238E27FC236}">
                <a16:creationId xmlns:a16="http://schemas.microsoft.com/office/drawing/2014/main" id="{AF328FE9-FB85-44DD-B812-E35335736822}"/>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6628356" y="5350590"/>
            <a:ext cx="464687" cy="464687"/>
          </a:xfrm>
          <a:prstGeom prst="rect">
            <a:avLst/>
          </a:prstGeom>
        </p:spPr>
      </p:pic>
      <p:pic>
        <p:nvPicPr>
          <p:cNvPr id="13" name="Graphic 12" descr="Badge Tick1">
            <a:extLst>
              <a:ext uri="{FF2B5EF4-FFF2-40B4-BE49-F238E27FC236}">
                <a16:creationId xmlns:a16="http://schemas.microsoft.com/office/drawing/2014/main" id="{1FEC5CE7-60B6-411D-9B6C-A4D0B3B2BCCF}"/>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3570932" y="5262135"/>
            <a:ext cx="464687" cy="464687"/>
          </a:xfrm>
          <a:prstGeom prst="rect">
            <a:avLst/>
          </a:prstGeom>
        </p:spPr>
      </p:pic>
      <p:pic>
        <p:nvPicPr>
          <p:cNvPr id="14" name="Graphic 13" descr="Badge Tick1">
            <a:extLst>
              <a:ext uri="{FF2B5EF4-FFF2-40B4-BE49-F238E27FC236}">
                <a16:creationId xmlns:a16="http://schemas.microsoft.com/office/drawing/2014/main" id="{D725C17C-B1AC-4B1A-9C4D-8B4654B83318}"/>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039954" y="5262134"/>
            <a:ext cx="464687" cy="464687"/>
          </a:xfrm>
          <a:prstGeom prst="rect">
            <a:avLst/>
          </a:prstGeom>
        </p:spPr>
      </p:pic>
      <p:pic>
        <p:nvPicPr>
          <p:cNvPr id="15" name="Graphic 14" descr="Badge Tick1">
            <a:extLst>
              <a:ext uri="{FF2B5EF4-FFF2-40B4-BE49-F238E27FC236}">
                <a16:creationId xmlns:a16="http://schemas.microsoft.com/office/drawing/2014/main" id="{BAAAFDF0-6424-44FE-AB26-477172324A39}"/>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8150930" y="5262134"/>
            <a:ext cx="464687" cy="464687"/>
          </a:xfrm>
          <a:prstGeom prst="rect">
            <a:avLst/>
          </a:prstGeom>
        </p:spPr>
      </p:pic>
      <p:pic>
        <p:nvPicPr>
          <p:cNvPr id="16" name="Graphic 15" descr="Badge Tick1">
            <a:extLst>
              <a:ext uri="{FF2B5EF4-FFF2-40B4-BE49-F238E27FC236}">
                <a16:creationId xmlns:a16="http://schemas.microsoft.com/office/drawing/2014/main" id="{B359E564-F67A-4FD4-BE09-ACA789743F8F}"/>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9677376" y="5376069"/>
            <a:ext cx="464687" cy="464687"/>
          </a:xfrm>
          <a:prstGeom prst="rect">
            <a:avLst/>
          </a:prstGeom>
        </p:spPr>
      </p:pic>
    </p:spTree>
    <p:extLst>
      <p:ext uri="{BB962C8B-B14F-4D97-AF65-F5344CB8AC3E}">
        <p14:creationId xmlns:p14="http://schemas.microsoft.com/office/powerpoint/2010/main" val="3273497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9297D-E7E6-41D5-896B-8F675B597996}"/>
              </a:ext>
            </a:extLst>
          </p:cNvPr>
          <p:cNvSpPr>
            <a:spLocks noGrp="1"/>
          </p:cNvSpPr>
          <p:nvPr>
            <p:ph type="title"/>
          </p:nvPr>
        </p:nvSpPr>
        <p:spPr/>
        <p:txBody>
          <a:bodyPr/>
          <a:lstStyle/>
          <a:p>
            <a:r>
              <a:rPr lang="en-US" dirty="0"/>
              <a:t>GCOR XIV LinkedIn ad examples</a:t>
            </a:r>
          </a:p>
        </p:txBody>
      </p:sp>
      <p:sp>
        <p:nvSpPr>
          <p:cNvPr id="4" name="TextBox 3">
            <a:extLst>
              <a:ext uri="{FF2B5EF4-FFF2-40B4-BE49-F238E27FC236}">
                <a16:creationId xmlns:a16="http://schemas.microsoft.com/office/drawing/2014/main" id="{BEBBE967-26AA-495F-9B9E-FCA8034C12D8}"/>
              </a:ext>
            </a:extLst>
          </p:cNvPr>
          <p:cNvSpPr txBox="1"/>
          <p:nvPr/>
        </p:nvSpPr>
        <p:spPr>
          <a:xfrm>
            <a:off x="5100639" y="6004145"/>
            <a:ext cx="1695450" cy="369332"/>
          </a:xfrm>
          <a:prstGeom prst="rect">
            <a:avLst/>
          </a:prstGeom>
          <a:noFill/>
        </p:spPr>
        <p:txBody>
          <a:bodyPr wrap="square" rtlCol="0">
            <a:spAutoFit/>
          </a:bodyPr>
          <a:lstStyle/>
          <a:p>
            <a:r>
              <a:rPr lang="en-US" dirty="0"/>
              <a:t>Single Image Ad</a:t>
            </a:r>
          </a:p>
        </p:txBody>
      </p:sp>
      <p:pic>
        <p:nvPicPr>
          <p:cNvPr id="3" name="Picture 2">
            <a:extLst>
              <a:ext uri="{FF2B5EF4-FFF2-40B4-BE49-F238E27FC236}">
                <a16:creationId xmlns:a16="http://schemas.microsoft.com/office/drawing/2014/main" id="{189AB131-C174-4F00-8213-44727ACBE218}"/>
              </a:ext>
            </a:extLst>
          </p:cNvPr>
          <p:cNvPicPr>
            <a:picLocks noChangeAspect="1"/>
          </p:cNvPicPr>
          <p:nvPr/>
        </p:nvPicPr>
        <p:blipFill>
          <a:blip r:embed="rId2"/>
          <a:stretch>
            <a:fillRect/>
          </a:stretch>
        </p:blipFill>
        <p:spPr>
          <a:xfrm>
            <a:off x="3876677" y="1629327"/>
            <a:ext cx="4143375" cy="4327766"/>
          </a:xfrm>
          <a:prstGeom prst="rect">
            <a:avLst/>
          </a:prstGeom>
        </p:spPr>
      </p:pic>
    </p:spTree>
    <p:extLst>
      <p:ext uri="{BB962C8B-B14F-4D97-AF65-F5344CB8AC3E}">
        <p14:creationId xmlns:p14="http://schemas.microsoft.com/office/powerpoint/2010/main" val="27230848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4AE43-D6B9-4D87-A26C-F04DF68429E6}"/>
              </a:ext>
            </a:extLst>
          </p:cNvPr>
          <p:cNvSpPr>
            <a:spLocks noGrp="1"/>
          </p:cNvSpPr>
          <p:nvPr>
            <p:ph type="title"/>
          </p:nvPr>
        </p:nvSpPr>
        <p:spPr/>
        <p:txBody>
          <a:bodyPr/>
          <a:lstStyle/>
          <a:p>
            <a:r>
              <a:rPr lang="en-US" dirty="0"/>
              <a:t>Proposed Budget</a:t>
            </a:r>
          </a:p>
        </p:txBody>
      </p:sp>
      <p:sp>
        <p:nvSpPr>
          <p:cNvPr id="3" name="Content Placeholder 2">
            <a:extLst>
              <a:ext uri="{FF2B5EF4-FFF2-40B4-BE49-F238E27FC236}">
                <a16:creationId xmlns:a16="http://schemas.microsoft.com/office/drawing/2014/main" id="{DD924AED-3FDF-4941-BAC2-1D36A0AF6AE8}"/>
              </a:ext>
            </a:extLst>
          </p:cNvPr>
          <p:cNvSpPr>
            <a:spLocks noGrp="1"/>
          </p:cNvSpPr>
          <p:nvPr>
            <p:ph idx="1"/>
          </p:nvPr>
        </p:nvSpPr>
        <p:spPr/>
        <p:txBody>
          <a:bodyPr/>
          <a:lstStyle/>
          <a:p>
            <a:r>
              <a:rPr lang="en-US" b="1" dirty="0"/>
              <a:t>Single Image Ad: </a:t>
            </a:r>
            <a:r>
              <a:rPr lang="en-US" dirty="0"/>
              <a:t>≈ $40 / day (Run for 40 Days = $1600) </a:t>
            </a:r>
          </a:p>
          <a:p>
            <a:pPr marL="0" indent="0">
              <a:buNone/>
            </a:pPr>
            <a:endParaRPr lang="en-US" dirty="0"/>
          </a:p>
          <a:p>
            <a:endParaRPr lang="en-US" dirty="0"/>
          </a:p>
        </p:txBody>
      </p:sp>
    </p:spTree>
    <p:extLst>
      <p:ext uri="{BB962C8B-B14F-4D97-AF65-F5344CB8AC3E}">
        <p14:creationId xmlns:p14="http://schemas.microsoft.com/office/powerpoint/2010/main" val="2777769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4AE43-D6B9-4D87-A26C-F04DF68429E6}"/>
              </a:ext>
            </a:extLst>
          </p:cNvPr>
          <p:cNvSpPr>
            <a:spLocks noGrp="1"/>
          </p:cNvSpPr>
          <p:nvPr>
            <p:ph type="title"/>
          </p:nvPr>
        </p:nvSpPr>
        <p:spPr>
          <a:xfrm>
            <a:off x="838200" y="2918250"/>
            <a:ext cx="10515600" cy="1021499"/>
          </a:xfrm>
        </p:spPr>
        <p:txBody>
          <a:bodyPr>
            <a:noAutofit/>
          </a:bodyPr>
          <a:lstStyle/>
          <a:p>
            <a:r>
              <a:rPr lang="en-US" sz="8800" dirty="0"/>
              <a:t>Questions?</a:t>
            </a:r>
          </a:p>
        </p:txBody>
      </p:sp>
    </p:spTree>
    <p:extLst>
      <p:ext uri="{BB962C8B-B14F-4D97-AF65-F5344CB8AC3E}">
        <p14:creationId xmlns:p14="http://schemas.microsoft.com/office/powerpoint/2010/main" val="2021261423"/>
      </p:ext>
    </p:extLst>
  </p:cSld>
  <p:clrMapOvr>
    <a:masterClrMapping/>
  </p:clrMapOvr>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1" id="{76CC458C-DE7B-024B-AF98-9872D6298E5F}" vid="{9AC72870-6FCE-D943-9CC0-2DBB04634A6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6A14A6578B1AC428E4E6E4773E30981" ma:contentTypeVersion="10" ma:contentTypeDescription="Create a new document." ma:contentTypeScope="" ma:versionID="5d1403ded00b9765c023dba2b32a3b14">
  <xsd:schema xmlns:xsd="http://www.w3.org/2001/XMLSchema" xmlns:xs="http://www.w3.org/2001/XMLSchema" xmlns:p="http://schemas.microsoft.com/office/2006/metadata/properties" xmlns:ns2="31d01577-0591-4eff-aedc-1157d91b2e00" targetNamespace="http://schemas.microsoft.com/office/2006/metadata/properties" ma:root="true" ma:fieldsID="70fb56cd7e853730a677baaddfb762b4" ns2:_="">
    <xsd:import namespace="31d01577-0591-4eff-aedc-1157d91b2e0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Locatio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1d01577-0591-4eff-aedc-1157d91b2e0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4CF2D66-A5B2-4EC5-BDCE-2E84104A2723}">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B755D483-2728-42F3-BF35-586141C284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1d01577-0591-4eff-aedc-1157d91b2e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076E4DF-173D-48A7-A4D5-D1522918481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25398</TotalTime>
  <Words>477</Words>
  <Application>Microsoft Office PowerPoint</Application>
  <PresentationFormat>Widescreen</PresentationFormat>
  <Paragraphs>87</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News Gothic Std</vt:lpstr>
      <vt:lpstr>NewsGoth BT</vt:lpstr>
      <vt:lpstr>Office Theme</vt:lpstr>
      <vt:lpstr>GCOR XIV Advertising PLAN</vt:lpstr>
      <vt:lpstr>Introduction</vt:lpstr>
      <vt:lpstr>GCOR XIV</vt:lpstr>
      <vt:lpstr>GCOR XIV</vt:lpstr>
      <vt:lpstr>Target audience</vt:lpstr>
      <vt:lpstr>GCOR XIV LinkedIn ad examples</vt:lpstr>
      <vt:lpstr>Proposed Budget</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 Baxley</dc:creator>
  <cp:lastModifiedBy>Colin Hautman</cp:lastModifiedBy>
  <cp:revision>392</cp:revision>
  <dcterms:created xsi:type="dcterms:W3CDTF">2019-12-20T01:57:08Z</dcterms:created>
  <dcterms:modified xsi:type="dcterms:W3CDTF">2020-06-02T18:21:25Z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0x01010016A14A6578B1AC428E4E6E4773E30981</vt:lpwstr>
  </property>
</Properties>
</file>