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3947" r:id="rId6"/>
    <p:sldId id="3955" r:id="rId7"/>
    <p:sldId id="3961" r:id="rId8"/>
    <p:sldId id="3954" r:id="rId9"/>
    <p:sldId id="3952" r:id="rId10"/>
    <p:sldId id="3959" r:id="rId11"/>
    <p:sldId id="39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40F4B-070B-210C-F71E-2B0466987894}" v="1319" dt="2020-05-20T14:58:20.2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3792" autoAdjust="0"/>
  </p:normalViewPr>
  <p:slideViewPr>
    <p:cSldViewPr snapToGrid="0">
      <p:cViewPr>
        <p:scale>
          <a:sx n="70" d="100"/>
          <a:sy n="70" d="100"/>
        </p:scale>
        <p:origin x="708"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JMoculak\Desktop\Copy%20of%20FDIC%20Banks%20-%20Full%20List%20No%20Duplicat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JMoculak\Desktop\Copy%20of%20FDIC%20Banks%20-%20Full%20List%20No%20Duplicate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JMoculak\Desktop\Copy%20of%20FDIC%20Banks%20-%20Full%20List%20No%20Duplicate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JMoculak\Desktop\Copy%20of%20FDIC%20Banks%20-%20Full%20List%20No%20Duplicate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JMoculak\Desktop\Copy%20of%20FDIC%20Banks%20-%20Full%20List%20No%20Duplicates.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JMoculak\Desktop\Copy%20of%20FDIC%20Banks%20-%20Full%20List%20No%20Duplic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r>
              <a:rPr lang="en-US">
                <a:solidFill>
                  <a:srgbClr val="0070C0"/>
                </a:solidFill>
              </a:rPr>
              <a:t>Community</a:t>
            </a:r>
          </a:p>
          <a:p>
            <a:pPr>
              <a:defRPr>
                <a:solidFill>
                  <a:srgbClr val="0070C0"/>
                </a:solidFill>
              </a:defRPr>
            </a:pPr>
            <a:r>
              <a:rPr lang="en-US" sz="1100">
                <a:solidFill>
                  <a:srgbClr val="0070C0"/>
                </a:solidFill>
              </a:rPr>
              <a:t>($1.5-$10B)</a:t>
            </a:r>
            <a:endParaRPr lang="en-US">
              <a:solidFill>
                <a:srgbClr val="0070C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endParaRPr lang="en-US"/>
        </a:p>
      </c:txPr>
    </c:title>
    <c:autoTitleDeleted val="0"/>
    <c:plotArea>
      <c:layout/>
      <c:doughnutChart>
        <c:varyColors val="1"/>
        <c:ser>
          <c:idx val="0"/>
          <c:order val="0"/>
          <c:tx>
            <c:strRef>
              <c:f>Sheet1!$K$7</c:f>
              <c:strCache>
                <c:ptCount val="1"/>
                <c:pt idx="0">
                  <c:v>Community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8A8-49BF-82A8-45906D294485}"/>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78A8-49BF-82A8-45906D294485}"/>
              </c:ext>
            </c:extLst>
          </c:dPt>
          <c:dLbls>
            <c:dLbl>
              <c:idx val="0"/>
              <c:layout>
                <c:manualLayout>
                  <c:x val="8.8827203331020232E-2"/>
                  <c:y val="8.79629629629628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A8-49BF-82A8-45906D294485}"/>
                </c:ext>
              </c:extLst>
            </c:dLbl>
            <c:dLbl>
              <c:idx val="1"/>
              <c:layout>
                <c:manualLayout>
                  <c:x val="9.2880577427821524E-3"/>
                  <c:y val="-0.250086039360954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A8-49BF-82A8-45906D29448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Sheet1!$L$6:$M$6</c:f>
              <c:strCache>
                <c:ptCount val="2"/>
                <c:pt idx="0">
                  <c:v>Member</c:v>
                </c:pt>
                <c:pt idx="1">
                  <c:v>Non-Member</c:v>
                </c:pt>
              </c:strCache>
            </c:strRef>
          </c:cat>
          <c:val>
            <c:numRef>
              <c:f>Sheet1!$L$7:$M$7</c:f>
              <c:numCache>
                <c:formatCode>General</c:formatCode>
                <c:ptCount val="2"/>
                <c:pt idx="0">
                  <c:v>215</c:v>
                </c:pt>
                <c:pt idx="1">
                  <c:v>179</c:v>
                </c:pt>
              </c:numCache>
            </c:numRef>
          </c:val>
          <c:extLst>
            <c:ext xmlns:c16="http://schemas.microsoft.com/office/drawing/2014/chart" uri="{C3380CC4-5D6E-409C-BE32-E72D297353CC}">
              <c16:uniqueId val="{00000004-78A8-49BF-82A8-45906D29448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r>
              <a:rPr lang="en-US">
                <a:solidFill>
                  <a:srgbClr val="0070C0"/>
                </a:solidFill>
              </a:rPr>
              <a:t>Local Community</a:t>
            </a:r>
          </a:p>
          <a:p>
            <a:pPr>
              <a:defRPr>
                <a:solidFill>
                  <a:srgbClr val="0070C0"/>
                </a:solidFill>
              </a:defRPr>
            </a:pPr>
            <a:r>
              <a:rPr lang="en-US" sz="1100">
                <a:solidFill>
                  <a:srgbClr val="0070C0"/>
                </a:solidFill>
              </a:rPr>
              <a:t>(up to $1.5B)</a:t>
            </a:r>
            <a:endParaRPr lang="en-US">
              <a:solidFill>
                <a:srgbClr val="0070C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endParaRPr lang="en-US"/>
        </a:p>
      </c:txPr>
    </c:title>
    <c:autoTitleDeleted val="0"/>
    <c:plotArea>
      <c:layout/>
      <c:doughnutChart>
        <c:varyColors val="1"/>
        <c:ser>
          <c:idx val="0"/>
          <c:order val="0"/>
          <c:tx>
            <c:strRef>
              <c:f>Sheet1!$K$8</c:f>
              <c:strCache>
                <c:ptCount val="1"/>
                <c:pt idx="0">
                  <c:v>Local Community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BE1-4A14-A115-54FC7DD25644}"/>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CBE1-4A14-A115-54FC7DD25644}"/>
              </c:ext>
            </c:extLst>
          </c:dPt>
          <c:dLbls>
            <c:dLbl>
              <c:idx val="0"/>
              <c:layout>
                <c:manualLayout>
                  <c:x val="0.10133077115360579"/>
                  <c:y val="-8.33333333333333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BE1-4A14-A115-54FC7DD25644}"/>
                </c:ext>
              </c:extLst>
            </c:dLbl>
            <c:dLbl>
              <c:idx val="1"/>
              <c:layout>
                <c:manualLayout>
                  <c:x val="-0.14719354525128803"/>
                  <c:y val="7.37538257544796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BE1-4A14-A115-54FC7DD2564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Sheet1!$L$6:$M$6</c:f>
              <c:strCache>
                <c:ptCount val="2"/>
                <c:pt idx="0">
                  <c:v>Member</c:v>
                </c:pt>
                <c:pt idx="1">
                  <c:v>Non-Member</c:v>
                </c:pt>
              </c:strCache>
            </c:strRef>
          </c:cat>
          <c:val>
            <c:numRef>
              <c:f>Sheet1!$L$8:$M$8</c:f>
              <c:numCache>
                <c:formatCode>General</c:formatCode>
                <c:ptCount val="2"/>
                <c:pt idx="0">
                  <c:v>701</c:v>
                </c:pt>
                <c:pt idx="1">
                  <c:v>4035</c:v>
                </c:pt>
              </c:numCache>
            </c:numRef>
          </c:val>
          <c:extLst>
            <c:ext xmlns:c16="http://schemas.microsoft.com/office/drawing/2014/chart" uri="{C3380CC4-5D6E-409C-BE32-E72D297353CC}">
              <c16:uniqueId val="{00000004-CBE1-4A14-A115-54FC7DD25644}"/>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r>
              <a:rPr lang="en-US">
                <a:solidFill>
                  <a:srgbClr val="0070C0"/>
                </a:solidFill>
              </a:rPr>
              <a:t>Multi-National</a:t>
            </a:r>
          </a:p>
          <a:p>
            <a:pPr>
              <a:defRPr>
                <a:solidFill>
                  <a:srgbClr val="0070C0"/>
                </a:solidFill>
              </a:defRPr>
            </a:pPr>
            <a:r>
              <a:rPr lang="en-US" sz="1100">
                <a:solidFill>
                  <a:srgbClr val="0070C0"/>
                </a:solidFill>
              </a:rPr>
              <a:t>(&gt;$250B)</a:t>
            </a:r>
            <a:endParaRPr lang="en-US">
              <a:solidFill>
                <a:srgbClr val="0070C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endParaRPr lang="en-US"/>
        </a:p>
      </c:txPr>
    </c:title>
    <c:autoTitleDeleted val="0"/>
    <c:plotArea>
      <c:layout/>
      <c:doughnutChart>
        <c:varyColors val="1"/>
        <c:ser>
          <c:idx val="0"/>
          <c:order val="0"/>
          <c:tx>
            <c:strRef>
              <c:f>Sheet1!$K$9</c:f>
              <c:strCache>
                <c:ptCount val="1"/>
                <c:pt idx="0">
                  <c:v>Multi-National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E00-4C71-985F-0E53621AE7D7}"/>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3E00-4C71-985F-0E53621AE7D7}"/>
              </c:ext>
            </c:extLst>
          </c:dPt>
          <c:dLbls>
            <c:dLbl>
              <c:idx val="0"/>
              <c:layout>
                <c:manualLayout>
                  <c:x val="0.21122387479342861"/>
                  <c:y val="1.85185185185184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00-4C71-985F-0E53621AE7D7}"/>
                </c:ext>
              </c:extLst>
            </c:dLbl>
            <c:dLbl>
              <c:idx val="1"/>
              <c:layout>
                <c:manualLayout>
                  <c:x val="-4.1968503937007871E-2"/>
                  <c:y val="-8.7962962962962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E00-4C71-985F-0E53621AE7D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Sheet1!$L$6:$M$6</c:f>
              <c:strCache>
                <c:ptCount val="2"/>
                <c:pt idx="0">
                  <c:v>Member</c:v>
                </c:pt>
                <c:pt idx="1">
                  <c:v>Non-Member</c:v>
                </c:pt>
              </c:strCache>
            </c:strRef>
          </c:cat>
          <c:val>
            <c:numRef>
              <c:f>Sheet1!$L$9:$M$9</c:f>
              <c:numCache>
                <c:formatCode>General</c:formatCode>
                <c:ptCount val="2"/>
                <c:pt idx="0">
                  <c:v>11</c:v>
                </c:pt>
                <c:pt idx="1">
                  <c:v>1</c:v>
                </c:pt>
              </c:numCache>
            </c:numRef>
          </c:val>
          <c:extLst>
            <c:ext xmlns:c16="http://schemas.microsoft.com/office/drawing/2014/chart" uri="{C3380CC4-5D6E-409C-BE32-E72D297353CC}">
              <c16:uniqueId val="{00000004-3E00-4C71-985F-0E53621AE7D7}"/>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r>
              <a:rPr lang="en-US">
                <a:solidFill>
                  <a:srgbClr val="0070C0"/>
                </a:solidFill>
              </a:rPr>
              <a:t>National</a:t>
            </a:r>
          </a:p>
          <a:p>
            <a:pPr>
              <a:defRPr>
                <a:solidFill>
                  <a:srgbClr val="0070C0"/>
                </a:solidFill>
              </a:defRPr>
            </a:pPr>
            <a:r>
              <a:rPr lang="en-US" sz="1100">
                <a:solidFill>
                  <a:srgbClr val="0070C0"/>
                </a:solidFill>
              </a:rPr>
              <a:t>($60-$250B)</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endParaRPr lang="en-US"/>
        </a:p>
      </c:txPr>
    </c:title>
    <c:autoTitleDeleted val="0"/>
    <c:plotArea>
      <c:layout/>
      <c:doughnutChart>
        <c:varyColors val="1"/>
        <c:ser>
          <c:idx val="0"/>
          <c:order val="0"/>
          <c:tx>
            <c:strRef>
              <c:f>Sheet1!$K$10</c:f>
              <c:strCache>
                <c:ptCount val="1"/>
                <c:pt idx="0">
                  <c:v>National</c:v>
                </c:pt>
              </c:strCache>
            </c:strRef>
          </c:tx>
          <c:spPr>
            <a:solidFill>
              <a:schemeClr val="accent4"/>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816-4E23-A41D-5A16C49433A3}"/>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4816-4E23-A41D-5A16C49433A3}"/>
              </c:ext>
            </c:extLst>
          </c:dPt>
          <c:dLbls>
            <c:dLbl>
              <c:idx val="0"/>
              <c:layout>
                <c:manualLayout>
                  <c:x val="0.24531777277840269"/>
                  <c:y val="4.8118985126859146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16-4E23-A41D-5A16C49433A3}"/>
                </c:ext>
              </c:extLst>
            </c:dLbl>
            <c:dLbl>
              <c:idx val="1"/>
              <c:layout>
                <c:manualLayout>
                  <c:x val="-1.0133056284631172E-2"/>
                  <c:y val="-9.72706453408272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16-4E23-A41D-5A16C49433A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Sheet1!$L$6:$M$6</c:f>
              <c:strCache>
                <c:ptCount val="2"/>
                <c:pt idx="0">
                  <c:v>Member</c:v>
                </c:pt>
                <c:pt idx="1">
                  <c:v>Non-Member</c:v>
                </c:pt>
              </c:strCache>
            </c:strRef>
          </c:cat>
          <c:val>
            <c:numRef>
              <c:f>Sheet1!$L$10:$M$10</c:f>
              <c:numCache>
                <c:formatCode>General</c:formatCode>
                <c:ptCount val="2"/>
                <c:pt idx="0">
                  <c:v>26</c:v>
                </c:pt>
                <c:pt idx="1">
                  <c:v>1</c:v>
                </c:pt>
              </c:numCache>
            </c:numRef>
          </c:val>
          <c:extLst>
            <c:ext xmlns:c16="http://schemas.microsoft.com/office/drawing/2014/chart" uri="{C3380CC4-5D6E-409C-BE32-E72D297353CC}">
              <c16:uniqueId val="{00000004-4816-4E23-A41D-5A16C49433A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r>
              <a:rPr lang="en-US">
                <a:solidFill>
                  <a:srgbClr val="0070C0"/>
                </a:solidFill>
              </a:rPr>
              <a:t>Regional</a:t>
            </a:r>
          </a:p>
          <a:p>
            <a:pPr>
              <a:defRPr>
                <a:solidFill>
                  <a:srgbClr val="0070C0"/>
                </a:solidFill>
              </a:defRPr>
            </a:pPr>
            <a:r>
              <a:rPr lang="en-US" sz="1100">
                <a:solidFill>
                  <a:srgbClr val="0070C0"/>
                </a:solidFill>
              </a:rPr>
              <a:t>($20-$60B)</a:t>
            </a:r>
            <a:endParaRPr lang="en-US">
              <a:solidFill>
                <a:srgbClr val="0070C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endParaRPr lang="en-US"/>
        </a:p>
      </c:txPr>
    </c:title>
    <c:autoTitleDeleted val="0"/>
    <c:plotArea>
      <c:layout/>
      <c:doughnutChart>
        <c:varyColors val="1"/>
        <c:ser>
          <c:idx val="0"/>
          <c:order val="0"/>
          <c:tx>
            <c:strRef>
              <c:f>Sheet1!$K$11</c:f>
              <c:strCache>
                <c:ptCount val="1"/>
                <c:pt idx="0">
                  <c:v>Regional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41A-493E-A6A7-697E56F63590}"/>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41A-493E-A6A7-697E56F63590}"/>
              </c:ext>
            </c:extLst>
          </c:dPt>
          <c:dLbls>
            <c:dLbl>
              <c:idx val="0"/>
              <c:layout>
                <c:manualLayout>
                  <c:x val="3.1545275590551099E-2"/>
                  <c:y val="7.87733688561234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1A-493E-A6A7-697E56F63590}"/>
                </c:ext>
              </c:extLst>
            </c:dLbl>
            <c:dLbl>
              <c:idx val="1"/>
              <c:layout>
                <c:manualLayout>
                  <c:x val="-5.8383639545056869E-2"/>
                  <c:y val="-8.80218246183885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1A-493E-A6A7-697E56F6359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Sheet1!$L$6:$M$6</c:f>
              <c:strCache>
                <c:ptCount val="2"/>
                <c:pt idx="0">
                  <c:v>Member</c:v>
                </c:pt>
                <c:pt idx="1">
                  <c:v>Non-Member</c:v>
                </c:pt>
              </c:strCache>
            </c:strRef>
          </c:cat>
          <c:val>
            <c:numRef>
              <c:f>Sheet1!$L$11:$M$11</c:f>
              <c:numCache>
                <c:formatCode>General</c:formatCode>
                <c:ptCount val="2"/>
                <c:pt idx="0">
                  <c:v>39</c:v>
                </c:pt>
                <c:pt idx="1">
                  <c:v>9</c:v>
                </c:pt>
              </c:numCache>
            </c:numRef>
          </c:val>
          <c:extLst>
            <c:ext xmlns:c16="http://schemas.microsoft.com/office/drawing/2014/chart" uri="{C3380CC4-5D6E-409C-BE32-E72D297353CC}">
              <c16:uniqueId val="{00000004-D41A-493E-A6A7-697E56F63590}"/>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r>
              <a:rPr lang="en-US">
                <a:solidFill>
                  <a:srgbClr val="0070C0"/>
                </a:solidFill>
              </a:rPr>
              <a:t>Regional Community</a:t>
            </a:r>
          </a:p>
          <a:p>
            <a:pPr>
              <a:defRPr>
                <a:solidFill>
                  <a:srgbClr val="0070C0"/>
                </a:solidFill>
              </a:defRPr>
            </a:pPr>
            <a:r>
              <a:rPr lang="en-US" sz="1100">
                <a:solidFill>
                  <a:srgbClr val="0070C0"/>
                </a:solidFill>
              </a:rPr>
              <a:t>($10-$20B)</a:t>
            </a:r>
            <a:endParaRPr lang="en-US">
              <a:solidFill>
                <a:srgbClr val="0070C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70C0"/>
              </a:solidFill>
              <a:latin typeface="+mn-lt"/>
              <a:ea typeface="+mn-ea"/>
              <a:cs typeface="+mn-cs"/>
            </a:defRPr>
          </a:pPr>
          <a:endParaRPr lang="en-US"/>
        </a:p>
      </c:txPr>
    </c:title>
    <c:autoTitleDeleted val="0"/>
    <c:plotArea>
      <c:layout/>
      <c:doughnutChart>
        <c:varyColors val="1"/>
        <c:ser>
          <c:idx val="0"/>
          <c:order val="0"/>
          <c:tx>
            <c:strRef>
              <c:f>Sheet1!$K$12</c:f>
              <c:strCache>
                <c:ptCount val="1"/>
                <c:pt idx="0">
                  <c:v>Regional Community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03-44D3-897C-DF11B342F01C}"/>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E03-44D3-897C-DF11B342F01C}"/>
              </c:ext>
            </c:extLst>
          </c:dPt>
          <c:dLbls>
            <c:dLbl>
              <c:idx val="0"/>
              <c:layout>
                <c:manualLayout>
                  <c:x val="8.6737820832674117E-2"/>
                  <c:y val="8.7786829414489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E03-44D3-897C-DF11B342F01C}"/>
                </c:ext>
              </c:extLst>
            </c:dLbl>
            <c:dLbl>
              <c:idx val="1"/>
              <c:layout>
                <c:manualLayout>
                  <c:x val="-7.5627061300490447E-2"/>
                  <c:y val="-9.24483920478798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E03-44D3-897C-DF11B342F01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Sheet1!$L$6:$M$6</c:f>
              <c:strCache>
                <c:ptCount val="2"/>
                <c:pt idx="0">
                  <c:v>Member</c:v>
                </c:pt>
                <c:pt idx="1">
                  <c:v>Non-Member</c:v>
                </c:pt>
              </c:strCache>
            </c:strRef>
          </c:cat>
          <c:val>
            <c:numRef>
              <c:f>Sheet1!$L$12:$M$12</c:f>
              <c:numCache>
                <c:formatCode>General</c:formatCode>
                <c:ptCount val="2"/>
                <c:pt idx="0">
                  <c:v>39</c:v>
                </c:pt>
                <c:pt idx="1">
                  <c:v>18</c:v>
                </c:pt>
              </c:numCache>
            </c:numRef>
          </c:val>
          <c:extLst>
            <c:ext xmlns:c16="http://schemas.microsoft.com/office/drawing/2014/chart" uri="{C3380CC4-5D6E-409C-BE32-E72D297353CC}">
              <c16:uniqueId val="{00000004-DE03-44D3-897C-DF11B342F01C}"/>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38B3A-32FC-4C27-8F22-1E39C51F155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499B2E5-CD8E-4B6C-8C94-7086E9383299}">
      <dgm:prSet/>
      <dgm:spPr>
        <a:solidFill>
          <a:schemeClr val="accent1">
            <a:lumMod val="50000"/>
          </a:schemeClr>
        </a:solidFill>
      </dgm:spPr>
      <dgm:t>
        <a:bodyPr/>
        <a:lstStyle/>
        <a:p>
          <a:r>
            <a:rPr lang="en-US" b="1" baseline="0" dirty="0"/>
            <a:t>Bank Size</a:t>
          </a:r>
          <a:endParaRPr lang="en-US" dirty="0"/>
        </a:p>
      </dgm:t>
    </dgm:pt>
    <dgm:pt modelId="{FD98E7ED-E5E4-470A-B2D3-834ADC17D71E}" type="parTrans" cxnId="{D654E162-8BCF-4FAE-AA9E-5DAA749B5405}">
      <dgm:prSet/>
      <dgm:spPr/>
      <dgm:t>
        <a:bodyPr/>
        <a:lstStyle/>
        <a:p>
          <a:endParaRPr lang="en-US"/>
        </a:p>
      </dgm:t>
    </dgm:pt>
    <dgm:pt modelId="{3B1E4AE6-2F98-464D-9AC9-2C96C56CF1BA}" type="sibTrans" cxnId="{D654E162-8BCF-4FAE-AA9E-5DAA749B5405}">
      <dgm:prSet/>
      <dgm:spPr/>
      <dgm:t>
        <a:bodyPr/>
        <a:lstStyle/>
        <a:p>
          <a:endParaRPr lang="en-US"/>
        </a:p>
      </dgm:t>
    </dgm:pt>
    <dgm:pt modelId="{4AC460DE-F7B4-4FE6-9560-8E2AF9F3B615}">
      <dgm:prSet/>
      <dgm:spPr>
        <a:solidFill>
          <a:schemeClr val="accent1">
            <a:lumMod val="50000"/>
          </a:schemeClr>
        </a:solidFill>
      </dgm:spPr>
      <dgm:t>
        <a:bodyPr/>
        <a:lstStyle/>
        <a:p>
          <a:r>
            <a:rPr lang="en-US" b="1" baseline="0" dirty="0"/>
            <a:t>Discipline</a:t>
          </a:r>
          <a:endParaRPr lang="en-US" dirty="0"/>
        </a:p>
      </dgm:t>
    </dgm:pt>
    <dgm:pt modelId="{CF00B26C-43C1-4A96-B894-E05BC699DD1B}" type="parTrans" cxnId="{32BDC0FA-496C-4613-B563-77923273346E}">
      <dgm:prSet/>
      <dgm:spPr/>
      <dgm:t>
        <a:bodyPr/>
        <a:lstStyle/>
        <a:p>
          <a:endParaRPr lang="en-US"/>
        </a:p>
      </dgm:t>
    </dgm:pt>
    <dgm:pt modelId="{CF822587-7D59-4F96-9210-E8AAC5921629}" type="sibTrans" cxnId="{32BDC0FA-496C-4613-B563-77923273346E}">
      <dgm:prSet/>
      <dgm:spPr/>
      <dgm:t>
        <a:bodyPr/>
        <a:lstStyle/>
        <a:p>
          <a:endParaRPr lang="en-US"/>
        </a:p>
      </dgm:t>
    </dgm:pt>
    <dgm:pt modelId="{B5FBCDF0-A699-4D6F-83D2-D6F69E6D4C89}">
      <dgm:prSet/>
      <dgm:spPr>
        <a:solidFill>
          <a:schemeClr val="accent1">
            <a:lumMod val="50000"/>
          </a:schemeClr>
        </a:solidFill>
      </dgm:spPr>
      <dgm:t>
        <a:bodyPr/>
        <a:lstStyle/>
        <a:p>
          <a:r>
            <a:rPr lang="en-US" b="1" baseline="0" dirty="0"/>
            <a:t>Job Experience Level</a:t>
          </a:r>
          <a:endParaRPr lang="en-US" dirty="0"/>
        </a:p>
      </dgm:t>
    </dgm:pt>
    <dgm:pt modelId="{10F236F6-0C1D-4AE8-BB02-56B26BA20D84}" type="parTrans" cxnId="{42C1EE64-4B63-4DA2-8C8E-671BED77CDAB}">
      <dgm:prSet/>
      <dgm:spPr/>
      <dgm:t>
        <a:bodyPr/>
        <a:lstStyle/>
        <a:p>
          <a:endParaRPr lang="en-US"/>
        </a:p>
      </dgm:t>
    </dgm:pt>
    <dgm:pt modelId="{24ED9CD1-8C48-4413-8757-AB8492F05799}" type="sibTrans" cxnId="{42C1EE64-4B63-4DA2-8C8E-671BED77CDAB}">
      <dgm:prSet/>
      <dgm:spPr/>
      <dgm:t>
        <a:bodyPr/>
        <a:lstStyle/>
        <a:p>
          <a:endParaRPr lang="en-US"/>
        </a:p>
      </dgm:t>
    </dgm:pt>
    <dgm:pt modelId="{9EC492C3-AAFD-4F97-BDA2-AB23808914AE}">
      <dgm:prSet/>
      <dgm:spPr>
        <a:solidFill>
          <a:schemeClr val="accent1">
            <a:lumMod val="50000"/>
          </a:schemeClr>
        </a:solidFill>
      </dgm:spPr>
      <dgm:t>
        <a:bodyPr/>
        <a:lstStyle/>
        <a:p>
          <a:r>
            <a:rPr lang="en-US" b="1" baseline="0" dirty="0"/>
            <a:t>Job Role</a:t>
          </a:r>
          <a:endParaRPr lang="en-US" dirty="0"/>
        </a:p>
      </dgm:t>
    </dgm:pt>
    <dgm:pt modelId="{ADD8F60C-A43C-44E1-BBF8-44BE76FEE45F}" type="parTrans" cxnId="{5D8CBC28-B2D1-4DBA-8A8B-AA4E6C8AA1F5}">
      <dgm:prSet/>
      <dgm:spPr/>
      <dgm:t>
        <a:bodyPr/>
        <a:lstStyle/>
        <a:p>
          <a:endParaRPr lang="en-US"/>
        </a:p>
      </dgm:t>
    </dgm:pt>
    <dgm:pt modelId="{40F09EDD-2B72-4C9B-9B0A-DF3D7A9E5727}" type="sibTrans" cxnId="{5D8CBC28-B2D1-4DBA-8A8B-AA4E6C8AA1F5}">
      <dgm:prSet/>
      <dgm:spPr/>
      <dgm:t>
        <a:bodyPr/>
        <a:lstStyle/>
        <a:p>
          <a:endParaRPr lang="en-US"/>
        </a:p>
      </dgm:t>
    </dgm:pt>
    <dgm:pt modelId="{EB27DDAB-F0FF-48D6-B716-C9E1B3D87387}">
      <dgm:prSet/>
      <dgm:spPr/>
      <dgm:t>
        <a:bodyPr/>
        <a:lstStyle/>
        <a:p>
          <a:r>
            <a:rPr lang="en-US" dirty="0"/>
            <a:t>Market Risk</a:t>
          </a:r>
        </a:p>
      </dgm:t>
    </dgm:pt>
    <dgm:pt modelId="{84E51708-6881-4ED5-9197-F22AB96000C9}" type="parTrans" cxnId="{C38F2734-CFC7-4354-A2D9-F6A9B17A8BAF}">
      <dgm:prSet/>
      <dgm:spPr/>
      <dgm:t>
        <a:bodyPr/>
        <a:lstStyle/>
        <a:p>
          <a:endParaRPr lang="en-US"/>
        </a:p>
      </dgm:t>
    </dgm:pt>
    <dgm:pt modelId="{7B7113A4-80AA-4B72-AF0D-8FC049EAF2DF}" type="sibTrans" cxnId="{C38F2734-CFC7-4354-A2D9-F6A9B17A8BAF}">
      <dgm:prSet/>
      <dgm:spPr/>
      <dgm:t>
        <a:bodyPr/>
        <a:lstStyle/>
        <a:p>
          <a:endParaRPr lang="en-US"/>
        </a:p>
      </dgm:t>
    </dgm:pt>
    <dgm:pt modelId="{3C62BA6B-DCF2-4952-B2EE-BC6AF91FAD18}">
      <dgm:prSet/>
      <dgm:spPr/>
      <dgm:t>
        <a:bodyPr/>
        <a:lstStyle/>
        <a:p>
          <a:r>
            <a:rPr lang="en-US" dirty="0"/>
            <a:t>Primary:</a:t>
          </a:r>
        </a:p>
      </dgm:t>
    </dgm:pt>
    <dgm:pt modelId="{10A856A8-6812-40BF-B940-200A203E48A0}" type="parTrans" cxnId="{FEC651C2-6F4A-4F22-B6DB-803FDBF41FD7}">
      <dgm:prSet/>
      <dgm:spPr/>
      <dgm:t>
        <a:bodyPr/>
        <a:lstStyle/>
        <a:p>
          <a:endParaRPr lang="en-US"/>
        </a:p>
      </dgm:t>
    </dgm:pt>
    <dgm:pt modelId="{D7AB5ABF-32A1-45FB-B6B4-C8721C9D68FE}" type="sibTrans" cxnId="{FEC651C2-6F4A-4F22-B6DB-803FDBF41FD7}">
      <dgm:prSet/>
      <dgm:spPr/>
      <dgm:t>
        <a:bodyPr/>
        <a:lstStyle/>
        <a:p>
          <a:endParaRPr lang="en-US"/>
        </a:p>
      </dgm:t>
    </dgm:pt>
    <dgm:pt modelId="{69503C2A-DD87-4B33-99DA-11318A785571}">
      <dgm:prSet/>
      <dgm:spPr/>
      <dgm:t>
        <a:bodyPr/>
        <a:lstStyle/>
        <a:p>
          <a:r>
            <a:rPr lang="en-US" baseline="0" dirty="0"/>
            <a:t>Mid-level</a:t>
          </a:r>
          <a:endParaRPr lang="en-US" dirty="0"/>
        </a:p>
      </dgm:t>
    </dgm:pt>
    <dgm:pt modelId="{F4C26E06-9D40-4CF8-BA26-64B6DFF971FC}" type="parTrans" cxnId="{5ADBFA01-D767-4A91-B8E7-77396E4F8C25}">
      <dgm:prSet/>
      <dgm:spPr/>
      <dgm:t>
        <a:bodyPr/>
        <a:lstStyle/>
        <a:p>
          <a:endParaRPr lang="en-US"/>
        </a:p>
      </dgm:t>
    </dgm:pt>
    <dgm:pt modelId="{68B845D1-C80B-40DD-9648-F9DB08BADD67}" type="sibTrans" cxnId="{5ADBFA01-D767-4A91-B8E7-77396E4F8C25}">
      <dgm:prSet/>
      <dgm:spPr/>
      <dgm:t>
        <a:bodyPr/>
        <a:lstStyle/>
        <a:p>
          <a:endParaRPr lang="en-US"/>
        </a:p>
      </dgm:t>
    </dgm:pt>
    <dgm:pt modelId="{DF66019E-7F9C-4235-ABB9-AC9831BAE927}">
      <dgm:prSet/>
      <dgm:spPr/>
      <dgm:t>
        <a:bodyPr/>
        <a:lstStyle/>
        <a:p>
          <a:r>
            <a:rPr lang="en-US" dirty="0"/>
            <a:t>Senior </a:t>
          </a:r>
        </a:p>
      </dgm:t>
    </dgm:pt>
    <dgm:pt modelId="{08969A7F-A535-4AFC-A12E-174865F9A511}" type="parTrans" cxnId="{498BA7C9-B29D-4A63-B41E-37597026E627}">
      <dgm:prSet/>
      <dgm:spPr/>
      <dgm:t>
        <a:bodyPr/>
        <a:lstStyle/>
        <a:p>
          <a:endParaRPr lang="en-US"/>
        </a:p>
      </dgm:t>
    </dgm:pt>
    <dgm:pt modelId="{C3497F11-9259-44C3-A20C-3F1745D8ED20}" type="sibTrans" cxnId="{498BA7C9-B29D-4A63-B41E-37597026E627}">
      <dgm:prSet/>
      <dgm:spPr/>
      <dgm:t>
        <a:bodyPr/>
        <a:lstStyle/>
        <a:p>
          <a:endParaRPr lang="en-US"/>
        </a:p>
      </dgm:t>
    </dgm:pt>
    <dgm:pt modelId="{CB8A6D0C-DF0A-4FE5-ADFB-FD6855BB535B}">
      <dgm:prSet/>
      <dgm:spPr/>
      <dgm:t>
        <a:bodyPr/>
        <a:lstStyle/>
        <a:p>
          <a:r>
            <a:rPr lang="en-US" dirty="0"/>
            <a:t>Primary:</a:t>
          </a:r>
        </a:p>
      </dgm:t>
    </dgm:pt>
    <dgm:pt modelId="{E50CB6BA-7F56-4CCE-A64D-BD2EC2C56B3F}" type="parTrans" cxnId="{3FF428C7-0099-43DB-B951-FA294FD517B8}">
      <dgm:prSet/>
      <dgm:spPr/>
      <dgm:t>
        <a:bodyPr/>
        <a:lstStyle/>
        <a:p>
          <a:endParaRPr lang="en-US"/>
        </a:p>
      </dgm:t>
    </dgm:pt>
    <dgm:pt modelId="{D99789BE-B6CE-4065-93D1-EDC4B97BABE2}" type="sibTrans" cxnId="{3FF428C7-0099-43DB-B951-FA294FD517B8}">
      <dgm:prSet/>
      <dgm:spPr/>
      <dgm:t>
        <a:bodyPr/>
        <a:lstStyle/>
        <a:p>
          <a:endParaRPr lang="en-US"/>
        </a:p>
      </dgm:t>
    </dgm:pt>
    <dgm:pt modelId="{52CF34DB-AD61-4B5C-BEC1-68736302E149}">
      <dgm:prSet/>
      <dgm:spPr/>
      <dgm:t>
        <a:bodyPr/>
        <a:lstStyle/>
        <a:p>
          <a:r>
            <a:rPr lang="en-US" dirty="0"/>
            <a:t>Operational Risk Manager </a:t>
          </a:r>
        </a:p>
      </dgm:t>
    </dgm:pt>
    <dgm:pt modelId="{6F24BE2F-3AF7-429C-BFB4-D50D148D1B82}" type="parTrans" cxnId="{092CCCDB-C140-4C6A-823A-B75F84A0345A}">
      <dgm:prSet/>
      <dgm:spPr/>
      <dgm:t>
        <a:bodyPr/>
        <a:lstStyle/>
        <a:p>
          <a:endParaRPr lang="en-US"/>
        </a:p>
      </dgm:t>
    </dgm:pt>
    <dgm:pt modelId="{E9485F35-2D0E-4BDD-9F16-F15446FE0DE1}" type="sibTrans" cxnId="{092CCCDB-C140-4C6A-823A-B75F84A0345A}">
      <dgm:prSet/>
      <dgm:spPr/>
      <dgm:t>
        <a:bodyPr/>
        <a:lstStyle/>
        <a:p>
          <a:endParaRPr lang="en-US"/>
        </a:p>
      </dgm:t>
    </dgm:pt>
    <dgm:pt modelId="{FB1286C8-13F1-49E6-8547-730BAE211AB1}">
      <dgm:prSet/>
      <dgm:spPr/>
      <dgm:t>
        <a:bodyPr/>
        <a:lstStyle/>
        <a:p>
          <a:r>
            <a:rPr lang="en-US" dirty="0"/>
            <a:t>Internal Audit</a:t>
          </a:r>
        </a:p>
      </dgm:t>
    </dgm:pt>
    <dgm:pt modelId="{AF76F040-09B6-4345-8206-7844AE070480}" type="parTrans" cxnId="{146CF5F1-5CD0-4C7F-B01C-B14C62AF0F06}">
      <dgm:prSet/>
      <dgm:spPr/>
      <dgm:t>
        <a:bodyPr/>
        <a:lstStyle/>
        <a:p>
          <a:endParaRPr lang="en-US"/>
        </a:p>
      </dgm:t>
    </dgm:pt>
    <dgm:pt modelId="{52C62B71-F2F6-4589-82CC-C49F3269301C}" type="sibTrans" cxnId="{146CF5F1-5CD0-4C7F-B01C-B14C62AF0F06}">
      <dgm:prSet/>
      <dgm:spPr/>
      <dgm:t>
        <a:bodyPr/>
        <a:lstStyle/>
        <a:p>
          <a:endParaRPr lang="en-US"/>
        </a:p>
      </dgm:t>
    </dgm:pt>
    <dgm:pt modelId="{E3ACCFDD-24C5-4431-86A2-1156099EE305}">
      <dgm:prSet/>
      <dgm:spPr/>
      <dgm:t>
        <a:bodyPr/>
        <a:lstStyle/>
        <a:p>
          <a:r>
            <a:rPr lang="en-US" dirty="0"/>
            <a:t>Head of Market Risk</a:t>
          </a:r>
        </a:p>
      </dgm:t>
    </dgm:pt>
    <dgm:pt modelId="{2E028BA4-C5C7-4A57-94C0-ADFE3269B629}" type="parTrans" cxnId="{A0977190-65C8-4E2A-8A94-BEEE334727EF}">
      <dgm:prSet/>
      <dgm:spPr/>
      <dgm:t>
        <a:bodyPr/>
        <a:lstStyle/>
        <a:p>
          <a:endParaRPr lang="en-US"/>
        </a:p>
      </dgm:t>
    </dgm:pt>
    <dgm:pt modelId="{2EB572FA-F3B8-411D-B923-23412DD4DC82}" type="sibTrans" cxnId="{A0977190-65C8-4E2A-8A94-BEEE334727EF}">
      <dgm:prSet/>
      <dgm:spPr/>
      <dgm:t>
        <a:bodyPr/>
        <a:lstStyle/>
        <a:p>
          <a:endParaRPr lang="en-US"/>
        </a:p>
      </dgm:t>
    </dgm:pt>
    <dgm:pt modelId="{7BCE535B-8615-4721-902A-9F6A0EA253A0}">
      <dgm:prSet/>
      <dgm:spPr/>
      <dgm:t>
        <a:bodyPr/>
        <a:lstStyle/>
        <a:p>
          <a:r>
            <a:rPr lang="en-US" dirty="0"/>
            <a:t>Risk Management Specialist</a:t>
          </a:r>
        </a:p>
      </dgm:t>
    </dgm:pt>
    <dgm:pt modelId="{8228BEC7-3AF2-4B3E-A9E5-D8D8C013DC57}" type="parTrans" cxnId="{1A3C9F1C-9EAB-4BA6-97B9-3910ABBC9CB3}">
      <dgm:prSet/>
      <dgm:spPr/>
      <dgm:t>
        <a:bodyPr/>
        <a:lstStyle/>
        <a:p>
          <a:endParaRPr lang="en-US"/>
        </a:p>
      </dgm:t>
    </dgm:pt>
    <dgm:pt modelId="{BB85D632-3E42-4BA7-B2F9-19E678B7D30B}" type="sibTrans" cxnId="{1A3C9F1C-9EAB-4BA6-97B9-3910ABBC9CB3}">
      <dgm:prSet/>
      <dgm:spPr/>
      <dgm:t>
        <a:bodyPr/>
        <a:lstStyle/>
        <a:p>
          <a:endParaRPr lang="en-US"/>
        </a:p>
      </dgm:t>
    </dgm:pt>
    <dgm:pt modelId="{97889C74-EAEC-40F3-A683-5C8B1EC64316}">
      <dgm:prSet/>
      <dgm:spPr/>
      <dgm:t>
        <a:bodyPr/>
        <a:lstStyle/>
        <a:p>
          <a:r>
            <a:rPr lang="en-US" dirty="0"/>
            <a:t>Chief Compliance Officer</a:t>
          </a:r>
        </a:p>
      </dgm:t>
    </dgm:pt>
    <dgm:pt modelId="{5B81488D-7BEC-4DE8-83FF-994FE2A636A4}" type="parTrans" cxnId="{7449A570-D5B2-423B-BD8B-2DB00DAA7507}">
      <dgm:prSet/>
      <dgm:spPr/>
      <dgm:t>
        <a:bodyPr/>
        <a:lstStyle/>
        <a:p>
          <a:endParaRPr lang="en-US"/>
        </a:p>
      </dgm:t>
    </dgm:pt>
    <dgm:pt modelId="{C3984963-8575-4763-9A27-C65D78A784EB}" type="sibTrans" cxnId="{7449A570-D5B2-423B-BD8B-2DB00DAA7507}">
      <dgm:prSet/>
      <dgm:spPr/>
      <dgm:t>
        <a:bodyPr/>
        <a:lstStyle/>
        <a:p>
          <a:endParaRPr lang="en-US"/>
        </a:p>
      </dgm:t>
    </dgm:pt>
    <dgm:pt modelId="{3C565BB1-C7BE-48A3-ADB4-C651F7E597C1}">
      <dgm:prSet/>
      <dgm:spPr/>
      <dgm:t>
        <a:bodyPr/>
        <a:lstStyle/>
        <a:p>
          <a:r>
            <a:rPr lang="en-US" dirty="0"/>
            <a:t>Enterprise Risk Manager</a:t>
          </a:r>
        </a:p>
      </dgm:t>
    </dgm:pt>
    <dgm:pt modelId="{B086E4F4-6FA4-4A70-A6A4-10E9DFD582CE}" type="parTrans" cxnId="{7A018CF1-37D0-4FCF-92E1-B19CEBFBD067}">
      <dgm:prSet/>
      <dgm:spPr/>
      <dgm:t>
        <a:bodyPr/>
        <a:lstStyle/>
        <a:p>
          <a:endParaRPr lang="en-US"/>
        </a:p>
      </dgm:t>
    </dgm:pt>
    <dgm:pt modelId="{604F139D-71AC-4FFC-85D3-10D7E19C162F}" type="sibTrans" cxnId="{7A018CF1-37D0-4FCF-92E1-B19CEBFBD067}">
      <dgm:prSet/>
      <dgm:spPr/>
      <dgm:t>
        <a:bodyPr/>
        <a:lstStyle/>
        <a:p>
          <a:endParaRPr lang="en-US"/>
        </a:p>
      </dgm:t>
    </dgm:pt>
    <dgm:pt modelId="{89EB947B-AB15-4003-AB35-A8CA78BDB0AD}">
      <dgm:prSet/>
      <dgm:spPr/>
      <dgm:t>
        <a:bodyPr/>
        <a:lstStyle/>
        <a:p>
          <a:r>
            <a:rPr lang="en-US" dirty="0"/>
            <a:t>Internal Auditor</a:t>
          </a:r>
        </a:p>
      </dgm:t>
    </dgm:pt>
    <dgm:pt modelId="{FD693084-68FD-42C4-8DEA-866F51D110CC}" type="parTrans" cxnId="{7631663D-DFE8-4ADA-ADB7-CF26E657F252}">
      <dgm:prSet/>
      <dgm:spPr/>
      <dgm:t>
        <a:bodyPr/>
        <a:lstStyle/>
        <a:p>
          <a:endParaRPr lang="en-US"/>
        </a:p>
      </dgm:t>
    </dgm:pt>
    <dgm:pt modelId="{BC8733AC-FF71-4E82-84A6-4F64AE6E3517}" type="sibTrans" cxnId="{7631663D-DFE8-4ADA-ADB7-CF26E657F252}">
      <dgm:prSet/>
      <dgm:spPr/>
      <dgm:t>
        <a:bodyPr/>
        <a:lstStyle/>
        <a:p>
          <a:endParaRPr lang="en-US"/>
        </a:p>
      </dgm:t>
    </dgm:pt>
    <dgm:pt modelId="{4F727800-1206-4CB4-8AD1-DE8647685D29}">
      <dgm:prSet/>
      <dgm:spPr/>
      <dgm:t>
        <a:bodyPr/>
        <a:lstStyle/>
        <a:p>
          <a:r>
            <a:rPr lang="en-US" dirty="0"/>
            <a:t>Legal Counsel</a:t>
          </a:r>
        </a:p>
      </dgm:t>
    </dgm:pt>
    <dgm:pt modelId="{03650484-7D72-4C10-B6DD-B431A9793130}" type="parTrans" cxnId="{ACB7467A-87C2-4708-8C25-20B30812CCE9}">
      <dgm:prSet/>
      <dgm:spPr/>
      <dgm:t>
        <a:bodyPr/>
        <a:lstStyle/>
        <a:p>
          <a:endParaRPr lang="en-US"/>
        </a:p>
      </dgm:t>
    </dgm:pt>
    <dgm:pt modelId="{E851F58F-C665-4229-802C-44A6ACEAAB97}" type="sibTrans" cxnId="{ACB7467A-87C2-4708-8C25-20B30812CCE9}">
      <dgm:prSet/>
      <dgm:spPr/>
      <dgm:t>
        <a:bodyPr/>
        <a:lstStyle/>
        <a:p>
          <a:endParaRPr lang="en-US"/>
        </a:p>
      </dgm:t>
    </dgm:pt>
    <dgm:pt modelId="{DB02CB2D-8CE5-469F-8A27-BE9D10FA094B}">
      <dgm:prSet/>
      <dgm:spPr/>
      <dgm:t>
        <a:bodyPr/>
        <a:lstStyle/>
        <a:p>
          <a:r>
            <a:rPr lang="en-US" dirty="0"/>
            <a:t>Third Party Risk Manager</a:t>
          </a:r>
        </a:p>
      </dgm:t>
    </dgm:pt>
    <dgm:pt modelId="{0271049D-E9CF-4437-8A46-9950BC052334}" type="parTrans" cxnId="{3B0B2687-61F1-4536-ABFE-464DE13CD69A}">
      <dgm:prSet/>
      <dgm:spPr/>
      <dgm:t>
        <a:bodyPr/>
        <a:lstStyle/>
        <a:p>
          <a:endParaRPr lang="en-US"/>
        </a:p>
      </dgm:t>
    </dgm:pt>
    <dgm:pt modelId="{4B78C88C-14DB-4EE5-A3B9-31B9CF9CAB57}" type="sibTrans" cxnId="{3B0B2687-61F1-4536-ABFE-464DE13CD69A}">
      <dgm:prSet/>
      <dgm:spPr/>
      <dgm:t>
        <a:bodyPr/>
        <a:lstStyle/>
        <a:p>
          <a:endParaRPr lang="en-US"/>
        </a:p>
      </dgm:t>
    </dgm:pt>
    <dgm:pt modelId="{99CF941D-A808-4085-810F-2D7796C30034}">
      <dgm:prSet/>
      <dgm:spPr/>
      <dgm:t>
        <a:bodyPr/>
        <a:lstStyle/>
        <a:p>
          <a:r>
            <a:rPr lang="en-US" dirty="0"/>
            <a:t>Business Continuity Planning Manager</a:t>
          </a:r>
        </a:p>
      </dgm:t>
    </dgm:pt>
    <dgm:pt modelId="{3BF7CFBF-F673-473E-A74E-2874ECFD6185}" type="parTrans" cxnId="{E15816E5-3F2E-4CDF-B71B-B80548535AFE}">
      <dgm:prSet/>
      <dgm:spPr/>
      <dgm:t>
        <a:bodyPr/>
        <a:lstStyle/>
        <a:p>
          <a:endParaRPr lang="en-US"/>
        </a:p>
      </dgm:t>
    </dgm:pt>
    <dgm:pt modelId="{125C39B3-ED65-4EFA-BFB2-2889589C7BCB}" type="sibTrans" cxnId="{E15816E5-3F2E-4CDF-B71B-B80548535AFE}">
      <dgm:prSet/>
      <dgm:spPr/>
      <dgm:t>
        <a:bodyPr/>
        <a:lstStyle/>
        <a:p>
          <a:endParaRPr lang="en-US"/>
        </a:p>
      </dgm:t>
    </dgm:pt>
    <dgm:pt modelId="{F0192618-B220-4BE3-A343-E76B72C70202}">
      <dgm:prSet/>
      <dgm:spPr/>
      <dgm:t>
        <a:bodyPr/>
        <a:lstStyle/>
        <a:p>
          <a:r>
            <a:rPr lang="en-US" dirty="0"/>
            <a:t>Compliance</a:t>
          </a:r>
        </a:p>
      </dgm:t>
    </dgm:pt>
    <dgm:pt modelId="{B5D57785-F962-4FF2-9943-E5C74CFB1F0E}" type="parTrans" cxnId="{EF9A7E98-CC97-4C4A-9FE5-434FC1746BB1}">
      <dgm:prSet/>
      <dgm:spPr/>
      <dgm:t>
        <a:bodyPr/>
        <a:lstStyle/>
        <a:p>
          <a:endParaRPr lang="en-US"/>
        </a:p>
      </dgm:t>
    </dgm:pt>
    <dgm:pt modelId="{3AE03900-43A2-4D65-A2E3-398A5E4F4DC9}" type="sibTrans" cxnId="{EF9A7E98-CC97-4C4A-9FE5-434FC1746BB1}">
      <dgm:prSet/>
      <dgm:spPr/>
      <dgm:t>
        <a:bodyPr/>
        <a:lstStyle/>
        <a:p>
          <a:endParaRPr lang="en-US"/>
        </a:p>
      </dgm:t>
    </dgm:pt>
    <dgm:pt modelId="{B5908538-2202-478D-83C6-239F54AE241D}">
      <dgm:prSet/>
      <dgm:spPr/>
      <dgm:t>
        <a:bodyPr/>
        <a:lstStyle/>
        <a:p>
          <a:r>
            <a:rPr lang="en-US" dirty="0"/>
            <a:t>Enterprise Risk</a:t>
          </a:r>
        </a:p>
      </dgm:t>
    </dgm:pt>
    <dgm:pt modelId="{D87917FF-B298-4256-89C1-A7E469802B6F}" type="parTrans" cxnId="{4693E662-9987-402F-8DD0-E582852D1509}">
      <dgm:prSet/>
      <dgm:spPr/>
      <dgm:t>
        <a:bodyPr/>
        <a:lstStyle/>
        <a:p>
          <a:endParaRPr lang="en-US"/>
        </a:p>
      </dgm:t>
    </dgm:pt>
    <dgm:pt modelId="{EB3124FC-CD38-46AD-9D59-EC35FEFE1BF1}" type="sibTrans" cxnId="{4693E662-9987-402F-8DD0-E582852D1509}">
      <dgm:prSet/>
      <dgm:spPr/>
      <dgm:t>
        <a:bodyPr/>
        <a:lstStyle/>
        <a:p>
          <a:endParaRPr lang="en-US"/>
        </a:p>
      </dgm:t>
    </dgm:pt>
    <dgm:pt modelId="{985FF721-CC91-405A-A696-F7F5CC39098E}">
      <dgm:prSet/>
      <dgm:spPr/>
      <dgm:t>
        <a:bodyPr/>
        <a:lstStyle/>
        <a:p>
          <a:r>
            <a:rPr lang="en-US" dirty="0"/>
            <a:t>Legal </a:t>
          </a:r>
        </a:p>
      </dgm:t>
    </dgm:pt>
    <dgm:pt modelId="{CD071C77-F8D7-4BB8-AC55-A6918BCA2E66}" type="parTrans" cxnId="{87B22333-153C-4FA2-8332-5E99B279D969}">
      <dgm:prSet/>
      <dgm:spPr/>
      <dgm:t>
        <a:bodyPr/>
        <a:lstStyle/>
        <a:p>
          <a:endParaRPr lang="en-US"/>
        </a:p>
      </dgm:t>
    </dgm:pt>
    <dgm:pt modelId="{FB5DD67C-6A18-4102-BA4E-3C35337836F7}" type="sibTrans" cxnId="{87B22333-153C-4FA2-8332-5E99B279D969}">
      <dgm:prSet/>
      <dgm:spPr/>
      <dgm:t>
        <a:bodyPr/>
        <a:lstStyle/>
        <a:p>
          <a:endParaRPr lang="en-US"/>
        </a:p>
      </dgm:t>
    </dgm:pt>
    <dgm:pt modelId="{5A595A96-2701-4AF2-923C-5940E3857E4F}">
      <dgm:prSet/>
      <dgm:spPr/>
      <dgm:t>
        <a:bodyPr/>
        <a:lstStyle/>
        <a:p>
          <a:r>
            <a:rPr lang="en-US" dirty="0"/>
            <a:t>Multi-National</a:t>
          </a:r>
        </a:p>
      </dgm:t>
    </dgm:pt>
    <dgm:pt modelId="{BB9B1201-9F35-4324-9359-6E0AED2D1C58}" type="parTrans" cxnId="{63D8D9E5-218C-4215-9FBD-5473A408BD4B}">
      <dgm:prSet/>
      <dgm:spPr/>
      <dgm:t>
        <a:bodyPr/>
        <a:lstStyle/>
        <a:p>
          <a:endParaRPr lang="en-US"/>
        </a:p>
      </dgm:t>
    </dgm:pt>
    <dgm:pt modelId="{AA128B5D-5726-4739-BBAD-9EF563328639}" type="sibTrans" cxnId="{63D8D9E5-218C-4215-9FBD-5473A408BD4B}">
      <dgm:prSet/>
      <dgm:spPr/>
      <dgm:t>
        <a:bodyPr/>
        <a:lstStyle/>
        <a:p>
          <a:endParaRPr lang="en-US"/>
        </a:p>
      </dgm:t>
    </dgm:pt>
    <dgm:pt modelId="{2717185B-D1B5-4795-8B14-C2B1D6A6F8F6}">
      <dgm:prSet/>
      <dgm:spPr/>
      <dgm:t>
        <a:bodyPr/>
        <a:lstStyle/>
        <a:p>
          <a:r>
            <a:rPr lang="en-US" dirty="0"/>
            <a:t>National</a:t>
          </a:r>
        </a:p>
      </dgm:t>
    </dgm:pt>
    <dgm:pt modelId="{40A86EC3-6EE5-44C9-8FCD-63E036AFB607}" type="parTrans" cxnId="{264FC2AB-C256-4D8C-AE6D-2C39406D7A2B}">
      <dgm:prSet/>
      <dgm:spPr/>
      <dgm:t>
        <a:bodyPr/>
        <a:lstStyle/>
        <a:p>
          <a:endParaRPr lang="en-US"/>
        </a:p>
      </dgm:t>
    </dgm:pt>
    <dgm:pt modelId="{7B7C5687-3C3F-48F8-AFE7-BF0603399F5F}" type="sibTrans" cxnId="{264FC2AB-C256-4D8C-AE6D-2C39406D7A2B}">
      <dgm:prSet/>
      <dgm:spPr/>
      <dgm:t>
        <a:bodyPr/>
        <a:lstStyle/>
        <a:p>
          <a:endParaRPr lang="en-US"/>
        </a:p>
      </dgm:t>
    </dgm:pt>
    <dgm:pt modelId="{E6D01483-AC95-41FA-942C-2DCC7AFB463A}">
      <dgm:prSet/>
      <dgm:spPr/>
      <dgm:t>
        <a:bodyPr/>
        <a:lstStyle/>
        <a:p>
          <a:r>
            <a:rPr lang="en-US" dirty="0"/>
            <a:t>Regional</a:t>
          </a:r>
        </a:p>
      </dgm:t>
    </dgm:pt>
    <dgm:pt modelId="{F3DB5B09-8EDB-4CAB-A7A2-1CDFE9DA958D}" type="parTrans" cxnId="{F5648BBE-CFCA-489D-BE72-74B09A35C790}">
      <dgm:prSet/>
      <dgm:spPr/>
      <dgm:t>
        <a:bodyPr/>
        <a:lstStyle/>
        <a:p>
          <a:endParaRPr lang="en-US"/>
        </a:p>
      </dgm:t>
    </dgm:pt>
    <dgm:pt modelId="{69F9BBF8-5E9B-410E-A0B8-074646319853}" type="sibTrans" cxnId="{F5648BBE-CFCA-489D-BE72-74B09A35C790}">
      <dgm:prSet/>
      <dgm:spPr/>
      <dgm:t>
        <a:bodyPr/>
        <a:lstStyle/>
        <a:p>
          <a:endParaRPr lang="en-US"/>
        </a:p>
      </dgm:t>
    </dgm:pt>
    <dgm:pt modelId="{302FBB78-3BF2-4BFD-BFFF-57216BCD8CD4}">
      <dgm:prSet/>
      <dgm:spPr/>
      <dgm:t>
        <a:bodyPr/>
        <a:lstStyle/>
        <a:p>
          <a:r>
            <a:rPr lang="en-US" dirty="0"/>
            <a:t>Regional Community</a:t>
          </a:r>
        </a:p>
      </dgm:t>
    </dgm:pt>
    <dgm:pt modelId="{87D033E3-D353-412E-96FF-2C905FEFB0B5}" type="parTrans" cxnId="{8E3D9EB4-BDFE-485B-B8A7-78C2D7B776BB}">
      <dgm:prSet/>
      <dgm:spPr/>
      <dgm:t>
        <a:bodyPr/>
        <a:lstStyle/>
        <a:p>
          <a:endParaRPr lang="en-US"/>
        </a:p>
      </dgm:t>
    </dgm:pt>
    <dgm:pt modelId="{06B0EE29-EB20-4C93-8D65-A4BF38AE4EE9}" type="sibTrans" cxnId="{8E3D9EB4-BDFE-485B-B8A7-78C2D7B776BB}">
      <dgm:prSet/>
      <dgm:spPr/>
      <dgm:t>
        <a:bodyPr/>
        <a:lstStyle/>
        <a:p>
          <a:endParaRPr lang="en-US"/>
        </a:p>
      </dgm:t>
    </dgm:pt>
    <dgm:pt modelId="{9310B350-D48F-451F-B188-E08B0DC1CC21}">
      <dgm:prSet/>
      <dgm:spPr/>
      <dgm:t>
        <a:bodyPr/>
        <a:lstStyle/>
        <a:p>
          <a:r>
            <a:rPr lang="en-US" dirty="0"/>
            <a:t>Regional Community</a:t>
          </a:r>
        </a:p>
      </dgm:t>
    </dgm:pt>
    <dgm:pt modelId="{4AD8F7F7-E490-4932-82AE-FAA3B2BCB603}" type="parTrans" cxnId="{A27AE6ED-162B-4086-9C71-109DA6F888AD}">
      <dgm:prSet/>
      <dgm:spPr/>
      <dgm:t>
        <a:bodyPr/>
        <a:lstStyle/>
        <a:p>
          <a:endParaRPr lang="en-US"/>
        </a:p>
      </dgm:t>
    </dgm:pt>
    <dgm:pt modelId="{611EC083-8DC9-420F-B5FC-0B0503160917}" type="sibTrans" cxnId="{A27AE6ED-162B-4086-9C71-109DA6F888AD}">
      <dgm:prSet/>
      <dgm:spPr/>
      <dgm:t>
        <a:bodyPr/>
        <a:lstStyle/>
        <a:p>
          <a:endParaRPr lang="en-US"/>
        </a:p>
      </dgm:t>
    </dgm:pt>
    <dgm:pt modelId="{CD087DA4-E009-4107-B687-B0F3C283862E}">
      <dgm:prSet/>
      <dgm:spPr/>
      <dgm:t>
        <a:bodyPr/>
        <a:lstStyle/>
        <a:p>
          <a:r>
            <a:rPr lang="en-US" dirty="0"/>
            <a:t>Community</a:t>
          </a:r>
        </a:p>
      </dgm:t>
    </dgm:pt>
    <dgm:pt modelId="{E45FB740-F159-45E7-BE4A-D5B992212B28}" type="parTrans" cxnId="{F16D72BA-862F-4100-BF37-FD9F963EBAD8}">
      <dgm:prSet/>
      <dgm:spPr/>
      <dgm:t>
        <a:bodyPr/>
        <a:lstStyle/>
        <a:p>
          <a:endParaRPr lang="en-US"/>
        </a:p>
      </dgm:t>
    </dgm:pt>
    <dgm:pt modelId="{16841943-7D4E-4539-A57B-08EF7AC5B4E9}" type="sibTrans" cxnId="{F16D72BA-862F-4100-BF37-FD9F963EBAD8}">
      <dgm:prSet/>
      <dgm:spPr/>
      <dgm:t>
        <a:bodyPr/>
        <a:lstStyle/>
        <a:p>
          <a:endParaRPr lang="en-US"/>
        </a:p>
      </dgm:t>
    </dgm:pt>
    <dgm:pt modelId="{75A876AB-9355-4C52-BFCF-3EC3D461B053}">
      <dgm:prSet/>
      <dgm:spPr/>
      <dgm:t>
        <a:bodyPr/>
        <a:lstStyle/>
        <a:p>
          <a:r>
            <a:rPr lang="en-US" dirty="0"/>
            <a:t>Local Community</a:t>
          </a:r>
        </a:p>
      </dgm:t>
    </dgm:pt>
    <dgm:pt modelId="{ECAE9D8F-9D92-43DC-8EE4-65F8C5BCF819}" type="parTrans" cxnId="{F23FB71C-21C0-4678-B530-5E2176E42A9A}">
      <dgm:prSet/>
      <dgm:spPr/>
      <dgm:t>
        <a:bodyPr/>
        <a:lstStyle/>
        <a:p>
          <a:endParaRPr lang="en-US"/>
        </a:p>
      </dgm:t>
    </dgm:pt>
    <dgm:pt modelId="{95FD64E2-FB01-40E8-87EF-B98D9546AAC5}" type="sibTrans" cxnId="{F23FB71C-21C0-4678-B530-5E2176E42A9A}">
      <dgm:prSet/>
      <dgm:spPr/>
      <dgm:t>
        <a:bodyPr/>
        <a:lstStyle/>
        <a:p>
          <a:endParaRPr lang="en-US"/>
        </a:p>
      </dgm:t>
    </dgm:pt>
    <dgm:pt modelId="{C4EBCFEF-3152-40A4-B506-A4EF5F5BBAC9}" type="pres">
      <dgm:prSet presAssocID="{8EE38B3A-32FC-4C27-8F22-1E39C51F1556}" presName="Name0" presStyleCnt="0">
        <dgm:presLayoutVars>
          <dgm:dir/>
          <dgm:animLvl val="lvl"/>
          <dgm:resizeHandles val="exact"/>
        </dgm:presLayoutVars>
      </dgm:prSet>
      <dgm:spPr/>
    </dgm:pt>
    <dgm:pt modelId="{C7685336-43CB-4F94-9252-79EB1B6CD0D1}" type="pres">
      <dgm:prSet presAssocID="{4499B2E5-CD8E-4B6C-8C94-7086E9383299}" presName="composite" presStyleCnt="0"/>
      <dgm:spPr/>
    </dgm:pt>
    <dgm:pt modelId="{593EBF90-3D6C-4044-9222-01E1B2BD6FF5}" type="pres">
      <dgm:prSet presAssocID="{4499B2E5-CD8E-4B6C-8C94-7086E9383299}" presName="parTx" presStyleLbl="alignNode1" presStyleIdx="0" presStyleCnt="4">
        <dgm:presLayoutVars>
          <dgm:chMax val="0"/>
          <dgm:chPref val="0"/>
          <dgm:bulletEnabled val="1"/>
        </dgm:presLayoutVars>
      </dgm:prSet>
      <dgm:spPr/>
    </dgm:pt>
    <dgm:pt modelId="{4F0F76A5-7101-411A-975D-3B1CEAC9041F}" type="pres">
      <dgm:prSet presAssocID="{4499B2E5-CD8E-4B6C-8C94-7086E9383299}" presName="desTx" presStyleLbl="alignAccFollowNode1" presStyleIdx="0" presStyleCnt="4">
        <dgm:presLayoutVars>
          <dgm:bulletEnabled val="1"/>
        </dgm:presLayoutVars>
      </dgm:prSet>
      <dgm:spPr/>
    </dgm:pt>
    <dgm:pt modelId="{3E4DB728-6CAA-4DDB-B5A4-D28EE9C36F70}" type="pres">
      <dgm:prSet presAssocID="{3B1E4AE6-2F98-464D-9AC9-2C96C56CF1BA}" presName="space" presStyleCnt="0"/>
      <dgm:spPr/>
    </dgm:pt>
    <dgm:pt modelId="{E8DC9731-B61A-4EF1-8D94-164B1E8FC1D9}" type="pres">
      <dgm:prSet presAssocID="{4AC460DE-F7B4-4FE6-9560-8E2AF9F3B615}" presName="composite" presStyleCnt="0"/>
      <dgm:spPr/>
    </dgm:pt>
    <dgm:pt modelId="{4C26B19E-81D6-4489-A43D-74D46C1125B4}" type="pres">
      <dgm:prSet presAssocID="{4AC460DE-F7B4-4FE6-9560-8E2AF9F3B615}" presName="parTx" presStyleLbl="alignNode1" presStyleIdx="1" presStyleCnt="4">
        <dgm:presLayoutVars>
          <dgm:chMax val="0"/>
          <dgm:chPref val="0"/>
          <dgm:bulletEnabled val="1"/>
        </dgm:presLayoutVars>
      </dgm:prSet>
      <dgm:spPr/>
    </dgm:pt>
    <dgm:pt modelId="{629B3402-8A0A-46CA-9BED-360016667339}" type="pres">
      <dgm:prSet presAssocID="{4AC460DE-F7B4-4FE6-9560-8E2AF9F3B615}" presName="desTx" presStyleLbl="alignAccFollowNode1" presStyleIdx="1" presStyleCnt="4">
        <dgm:presLayoutVars>
          <dgm:bulletEnabled val="1"/>
        </dgm:presLayoutVars>
      </dgm:prSet>
      <dgm:spPr/>
    </dgm:pt>
    <dgm:pt modelId="{215AFB11-36FB-41D6-A8AB-B89640B922DB}" type="pres">
      <dgm:prSet presAssocID="{CF822587-7D59-4F96-9210-E8AAC5921629}" presName="space" presStyleCnt="0"/>
      <dgm:spPr/>
    </dgm:pt>
    <dgm:pt modelId="{ABFE0CEB-32E2-40D3-869F-7047FBB9A22D}" type="pres">
      <dgm:prSet presAssocID="{B5FBCDF0-A699-4D6F-83D2-D6F69E6D4C89}" presName="composite" presStyleCnt="0"/>
      <dgm:spPr/>
    </dgm:pt>
    <dgm:pt modelId="{6B48B74D-FEEF-4D5A-8599-D8CAA814A099}" type="pres">
      <dgm:prSet presAssocID="{B5FBCDF0-A699-4D6F-83D2-D6F69E6D4C89}" presName="parTx" presStyleLbl="alignNode1" presStyleIdx="2" presStyleCnt="4">
        <dgm:presLayoutVars>
          <dgm:chMax val="0"/>
          <dgm:chPref val="0"/>
          <dgm:bulletEnabled val="1"/>
        </dgm:presLayoutVars>
      </dgm:prSet>
      <dgm:spPr/>
    </dgm:pt>
    <dgm:pt modelId="{2DD504C1-8D25-4E4B-A4ED-612A2A3EB630}" type="pres">
      <dgm:prSet presAssocID="{B5FBCDF0-A699-4D6F-83D2-D6F69E6D4C89}" presName="desTx" presStyleLbl="alignAccFollowNode1" presStyleIdx="2" presStyleCnt="4">
        <dgm:presLayoutVars>
          <dgm:bulletEnabled val="1"/>
        </dgm:presLayoutVars>
      </dgm:prSet>
      <dgm:spPr/>
    </dgm:pt>
    <dgm:pt modelId="{1892A0CD-6550-4CB4-A6D0-E9224CA2365F}" type="pres">
      <dgm:prSet presAssocID="{24ED9CD1-8C48-4413-8757-AB8492F05799}" presName="space" presStyleCnt="0"/>
      <dgm:spPr/>
    </dgm:pt>
    <dgm:pt modelId="{267EFB67-CED4-49FF-8326-8C4CB055BCAE}" type="pres">
      <dgm:prSet presAssocID="{9EC492C3-AAFD-4F97-BDA2-AB23808914AE}" presName="composite" presStyleCnt="0"/>
      <dgm:spPr/>
    </dgm:pt>
    <dgm:pt modelId="{3C44391F-7392-4CCC-9FB6-B4B6B72B424C}" type="pres">
      <dgm:prSet presAssocID="{9EC492C3-AAFD-4F97-BDA2-AB23808914AE}" presName="parTx" presStyleLbl="alignNode1" presStyleIdx="3" presStyleCnt="4">
        <dgm:presLayoutVars>
          <dgm:chMax val="0"/>
          <dgm:chPref val="0"/>
          <dgm:bulletEnabled val="1"/>
        </dgm:presLayoutVars>
      </dgm:prSet>
      <dgm:spPr/>
    </dgm:pt>
    <dgm:pt modelId="{CB1221A9-4BF6-4C05-AFA9-999A973D0B20}" type="pres">
      <dgm:prSet presAssocID="{9EC492C3-AAFD-4F97-BDA2-AB23808914AE}" presName="desTx" presStyleLbl="alignAccFollowNode1" presStyleIdx="3" presStyleCnt="4">
        <dgm:presLayoutVars>
          <dgm:bulletEnabled val="1"/>
        </dgm:presLayoutVars>
      </dgm:prSet>
      <dgm:spPr/>
    </dgm:pt>
  </dgm:ptLst>
  <dgm:cxnLst>
    <dgm:cxn modelId="{9B36C600-D42C-49BD-A0ED-BCB2B2C290E9}" type="presOf" srcId="{8EE38B3A-32FC-4C27-8F22-1E39C51F1556}" destId="{C4EBCFEF-3152-40A4-B506-A4EF5F5BBAC9}" srcOrd="0" destOrd="0" presId="urn:microsoft.com/office/officeart/2005/8/layout/hList1"/>
    <dgm:cxn modelId="{5ADBFA01-D767-4A91-B8E7-77396E4F8C25}" srcId="{3C62BA6B-DCF2-4952-B2EE-BC6AF91FAD18}" destId="{69503C2A-DD87-4B33-99DA-11318A785571}" srcOrd="0" destOrd="0" parTransId="{F4C26E06-9D40-4CF8-BA26-64B6DFF971FC}" sibTransId="{68B845D1-C80B-40DD-9648-F9DB08BADD67}"/>
    <dgm:cxn modelId="{FD6D050F-CDA8-4834-9CD8-0D890E28943F}" type="presOf" srcId="{B5908538-2202-478D-83C6-239F54AE241D}" destId="{629B3402-8A0A-46CA-9BED-360016667339}" srcOrd="0" destOrd="2" presId="urn:microsoft.com/office/officeart/2005/8/layout/hList1"/>
    <dgm:cxn modelId="{9778B412-D68C-445F-8ED6-887FE05BCE5A}" type="presOf" srcId="{4F727800-1206-4CB4-8AD1-DE8647685D29}" destId="{CB1221A9-4BF6-4C05-AFA9-999A973D0B20}" srcOrd="0" destOrd="6" presId="urn:microsoft.com/office/officeart/2005/8/layout/hList1"/>
    <dgm:cxn modelId="{A8C54F17-45A9-4343-9E37-4DFCA87072E4}" type="presOf" srcId="{89EB947B-AB15-4003-AB35-A8CA78BDB0AD}" destId="{CB1221A9-4BF6-4C05-AFA9-999A973D0B20}" srcOrd="0" destOrd="5" presId="urn:microsoft.com/office/officeart/2005/8/layout/hList1"/>
    <dgm:cxn modelId="{1A3C9F1C-9EAB-4BA6-97B9-3910ABBC9CB3}" srcId="{9EC492C3-AAFD-4F97-BDA2-AB23808914AE}" destId="{7BCE535B-8615-4721-902A-9F6A0EA253A0}" srcOrd="2" destOrd="0" parTransId="{8228BEC7-3AF2-4B3E-A9E5-D8D8C013DC57}" sibTransId="{BB85D632-3E42-4BA7-B2F9-19E678B7D30B}"/>
    <dgm:cxn modelId="{F23FB71C-21C0-4678-B530-5E2176E42A9A}" srcId="{4499B2E5-CD8E-4B6C-8C94-7086E9383299}" destId="{75A876AB-9355-4C52-BFCF-3EC3D461B053}" srcOrd="7" destOrd="0" parTransId="{ECAE9D8F-9D92-43DC-8EE4-65F8C5BCF819}" sibTransId="{95FD64E2-FB01-40E8-87EF-B98D9546AAC5}"/>
    <dgm:cxn modelId="{C03C7823-0637-4939-B05C-246EC8208A7A}" type="presOf" srcId="{985FF721-CC91-405A-A696-F7F5CC39098E}" destId="{629B3402-8A0A-46CA-9BED-360016667339}" srcOrd="0" destOrd="4" presId="urn:microsoft.com/office/officeart/2005/8/layout/hList1"/>
    <dgm:cxn modelId="{BD3CA124-8CBF-46A7-B9DA-113D2AD18DB2}" type="presOf" srcId="{9EC492C3-AAFD-4F97-BDA2-AB23808914AE}" destId="{3C44391F-7392-4CCC-9FB6-B4B6B72B424C}" srcOrd="0" destOrd="0" presId="urn:microsoft.com/office/officeart/2005/8/layout/hList1"/>
    <dgm:cxn modelId="{5D8CBC28-B2D1-4DBA-8A8B-AA4E6C8AA1F5}" srcId="{8EE38B3A-32FC-4C27-8F22-1E39C51F1556}" destId="{9EC492C3-AAFD-4F97-BDA2-AB23808914AE}" srcOrd="3" destOrd="0" parTransId="{ADD8F60C-A43C-44E1-BBF8-44BE76FEE45F}" sibTransId="{40F09EDD-2B72-4C9B-9B0A-DF3D7A9E5727}"/>
    <dgm:cxn modelId="{7ECB1C30-B475-4C70-8A58-33FD75E5A3DD}" type="presOf" srcId="{97889C74-EAEC-40F3-A683-5C8B1EC64316}" destId="{CB1221A9-4BF6-4C05-AFA9-999A973D0B20}" srcOrd="0" destOrd="3" presId="urn:microsoft.com/office/officeart/2005/8/layout/hList1"/>
    <dgm:cxn modelId="{87B22333-153C-4FA2-8332-5E99B279D969}" srcId="{4AC460DE-F7B4-4FE6-9560-8E2AF9F3B615}" destId="{985FF721-CC91-405A-A696-F7F5CC39098E}" srcOrd="4" destOrd="0" parTransId="{CD071C77-F8D7-4BB8-AC55-A6918BCA2E66}" sibTransId="{FB5DD67C-6A18-4102-BA4E-3C35337836F7}"/>
    <dgm:cxn modelId="{C38F2734-CFC7-4354-A2D9-F6A9B17A8BAF}" srcId="{4AC460DE-F7B4-4FE6-9560-8E2AF9F3B615}" destId="{EB27DDAB-F0FF-48D6-B716-C9E1B3D87387}" srcOrd="0" destOrd="0" parTransId="{84E51708-6881-4ED5-9197-F22AB96000C9}" sibTransId="{7B7113A4-80AA-4B72-AF0D-8FC049EAF2DF}"/>
    <dgm:cxn modelId="{2A0E6E37-A20A-43B0-9C77-CED5EADFAED4}" type="presOf" srcId="{CB8A6D0C-DF0A-4FE5-ADFB-FD6855BB535B}" destId="{4F0F76A5-7101-411A-975D-3B1CEAC9041F}" srcOrd="0" destOrd="0" presId="urn:microsoft.com/office/officeart/2005/8/layout/hList1"/>
    <dgm:cxn modelId="{33CF193D-B748-4690-BA17-66D28297DCDC}" type="presOf" srcId="{5A595A96-2701-4AF2-923C-5940E3857E4F}" destId="{4F0F76A5-7101-411A-975D-3B1CEAC9041F}" srcOrd="0" destOrd="1" presId="urn:microsoft.com/office/officeart/2005/8/layout/hList1"/>
    <dgm:cxn modelId="{7631663D-DFE8-4ADA-ADB7-CF26E657F252}" srcId="{9EC492C3-AAFD-4F97-BDA2-AB23808914AE}" destId="{89EB947B-AB15-4003-AB35-A8CA78BDB0AD}" srcOrd="5" destOrd="0" parTransId="{FD693084-68FD-42C4-8DEA-866F51D110CC}" sibTransId="{BC8733AC-FF71-4E82-84A6-4F64AE6E3517}"/>
    <dgm:cxn modelId="{CDD6453E-B401-4A62-848F-A5871C727405}" type="presOf" srcId="{E3ACCFDD-24C5-4431-86A2-1156099EE305}" destId="{CB1221A9-4BF6-4C05-AFA9-999A973D0B20}" srcOrd="0" destOrd="1" presId="urn:microsoft.com/office/officeart/2005/8/layout/hList1"/>
    <dgm:cxn modelId="{5F8A495C-1828-4D26-82C8-1B0BE3CB5B7C}" type="presOf" srcId="{E6D01483-AC95-41FA-942C-2DCC7AFB463A}" destId="{4F0F76A5-7101-411A-975D-3B1CEAC9041F}" srcOrd="0" destOrd="3" presId="urn:microsoft.com/office/officeart/2005/8/layout/hList1"/>
    <dgm:cxn modelId="{1C33E760-5004-4728-9476-3C1EE1F513F5}" type="presOf" srcId="{B5FBCDF0-A699-4D6F-83D2-D6F69E6D4C89}" destId="{6B48B74D-FEEF-4D5A-8599-D8CAA814A099}" srcOrd="0" destOrd="0" presId="urn:microsoft.com/office/officeart/2005/8/layout/hList1"/>
    <dgm:cxn modelId="{D654E162-8BCF-4FAE-AA9E-5DAA749B5405}" srcId="{8EE38B3A-32FC-4C27-8F22-1E39C51F1556}" destId="{4499B2E5-CD8E-4B6C-8C94-7086E9383299}" srcOrd="0" destOrd="0" parTransId="{FD98E7ED-E5E4-470A-B2D3-834ADC17D71E}" sibTransId="{3B1E4AE6-2F98-464D-9AC9-2C96C56CF1BA}"/>
    <dgm:cxn modelId="{4693E662-9987-402F-8DD0-E582852D1509}" srcId="{4AC460DE-F7B4-4FE6-9560-8E2AF9F3B615}" destId="{B5908538-2202-478D-83C6-239F54AE241D}" srcOrd="2" destOrd="0" parTransId="{D87917FF-B298-4256-89C1-A7E469802B6F}" sibTransId="{EB3124FC-CD38-46AD-9D59-EC35FEFE1BF1}"/>
    <dgm:cxn modelId="{42C1EE64-4B63-4DA2-8C8E-671BED77CDAB}" srcId="{8EE38B3A-32FC-4C27-8F22-1E39C51F1556}" destId="{B5FBCDF0-A699-4D6F-83D2-D6F69E6D4C89}" srcOrd="2" destOrd="0" parTransId="{10F236F6-0C1D-4AE8-BB02-56B26BA20D84}" sibTransId="{24ED9CD1-8C48-4413-8757-AB8492F05799}"/>
    <dgm:cxn modelId="{4B715269-0FDF-4FBF-B3CD-931B7F599426}" type="presOf" srcId="{3C565BB1-C7BE-48A3-ADB4-C651F7E597C1}" destId="{CB1221A9-4BF6-4C05-AFA9-999A973D0B20}" srcOrd="0" destOrd="4" presId="urn:microsoft.com/office/officeart/2005/8/layout/hList1"/>
    <dgm:cxn modelId="{97F36F70-2CE2-4F54-B320-E8ACDB8CC06E}" type="presOf" srcId="{2717185B-D1B5-4795-8B14-C2B1D6A6F8F6}" destId="{4F0F76A5-7101-411A-975D-3B1CEAC9041F}" srcOrd="0" destOrd="2" presId="urn:microsoft.com/office/officeart/2005/8/layout/hList1"/>
    <dgm:cxn modelId="{7449A570-D5B2-423B-BD8B-2DB00DAA7507}" srcId="{9EC492C3-AAFD-4F97-BDA2-AB23808914AE}" destId="{97889C74-EAEC-40F3-A683-5C8B1EC64316}" srcOrd="3" destOrd="0" parTransId="{5B81488D-7BEC-4DE8-83FF-994FE2A636A4}" sibTransId="{C3984963-8575-4763-9A27-C65D78A784EB}"/>
    <dgm:cxn modelId="{18164476-9309-429C-B40E-23EBC2F229B1}" type="presOf" srcId="{9310B350-D48F-451F-B188-E08B0DC1CC21}" destId="{4F0F76A5-7101-411A-975D-3B1CEAC9041F}" srcOrd="0" destOrd="5" presId="urn:microsoft.com/office/officeart/2005/8/layout/hList1"/>
    <dgm:cxn modelId="{EB253877-DD97-44CC-B8C0-409E5F809E6F}" type="presOf" srcId="{7BCE535B-8615-4721-902A-9F6A0EA253A0}" destId="{CB1221A9-4BF6-4C05-AFA9-999A973D0B20}" srcOrd="0" destOrd="2" presId="urn:microsoft.com/office/officeart/2005/8/layout/hList1"/>
    <dgm:cxn modelId="{164D7278-7A8E-456D-8608-DA1AD097179E}" type="presOf" srcId="{3C62BA6B-DCF2-4952-B2EE-BC6AF91FAD18}" destId="{2DD504C1-8D25-4E4B-A4ED-612A2A3EB630}" srcOrd="0" destOrd="0" presId="urn:microsoft.com/office/officeart/2005/8/layout/hList1"/>
    <dgm:cxn modelId="{ACB7467A-87C2-4708-8C25-20B30812CCE9}" srcId="{9EC492C3-AAFD-4F97-BDA2-AB23808914AE}" destId="{4F727800-1206-4CB4-8AD1-DE8647685D29}" srcOrd="6" destOrd="0" parTransId="{03650484-7D72-4C10-B6DD-B431A9793130}" sibTransId="{E851F58F-C665-4229-802C-44A6ACEAAB97}"/>
    <dgm:cxn modelId="{89951280-529E-477A-A2C3-2CB26494FFDE}" type="presOf" srcId="{4499B2E5-CD8E-4B6C-8C94-7086E9383299}" destId="{593EBF90-3D6C-4044-9222-01E1B2BD6FF5}" srcOrd="0" destOrd="0" presId="urn:microsoft.com/office/officeart/2005/8/layout/hList1"/>
    <dgm:cxn modelId="{B898B380-F081-44E6-B7F5-B6BFE0942157}" type="presOf" srcId="{302FBB78-3BF2-4BFD-BFFF-57216BCD8CD4}" destId="{4F0F76A5-7101-411A-975D-3B1CEAC9041F}" srcOrd="0" destOrd="4" presId="urn:microsoft.com/office/officeart/2005/8/layout/hList1"/>
    <dgm:cxn modelId="{81A60583-4015-4EFF-9C97-689AD048596B}" type="presOf" srcId="{EB27DDAB-F0FF-48D6-B716-C9E1B3D87387}" destId="{629B3402-8A0A-46CA-9BED-360016667339}" srcOrd="0" destOrd="0" presId="urn:microsoft.com/office/officeart/2005/8/layout/hList1"/>
    <dgm:cxn modelId="{E49B2484-B4BD-4D3D-BD3D-CAD022A8224E}" type="presOf" srcId="{FB1286C8-13F1-49E6-8547-730BAE211AB1}" destId="{629B3402-8A0A-46CA-9BED-360016667339}" srcOrd="0" destOrd="1" presId="urn:microsoft.com/office/officeart/2005/8/layout/hList1"/>
    <dgm:cxn modelId="{3B0B2687-61F1-4536-ABFE-464DE13CD69A}" srcId="{9EC492C3-AAFD-4F97-BDA2-AB23808914AE}" destId="{DB02CB2D-8CE5-469F-8A27-BE9D10FA094B}" srcOrd="7" destOrd="0" parTransId="{0271049D-E9CF-4437-8A46-9950BC052334}" sibTransId="{4B78C88C-14DB-4EE5-A3B9-31B9CF9CAB57}"/>
    <dgm:cxn modelId="{D473BB8B-D7AA-4922-9DB2-0B1BFBB7B693}" type="presOf" srcId="{F0192618-B220-4BE3-A343-E76B72C70202}" destId="{629B3402-8A0A-46CA-9BED-360016667339}" srcOrd="0" destOrd="3" presId="urn:microsoft.com/office/officeart/2005/8/layout/hList1"/>
    <dgm:cxn modelId="{A0977190-65C8-4E2A-8A94-BEEE334727EF}" srcId="{9EC492C3-AAFD-4F97-BDA2-AB23808914AE}" destId="{E3ACCFDD-24C5-4431-86A2-1156099EE305}" srcOrd="1" destOrd="0" parTransId="{2E028BA4-C5C7-4A57-94C0-ADFE3269B629}" sibTransId="{2EB572FA-F3B8-411D-B923-23412DD4DC82}"/>
    <dgm:cxn modelId="{F13E5398-BDA3-4B70-9813-3261BC06AFB3}" type="presOf" srcId="{CD087DA4-E009-4107-B687-B0F3C283862E}" destId="{4F0F76A5-7101-411A-975D-3B1CEAC9041F}" srcOrd="0" destOrd="6" presId="urn:microsoft.com/office/officeart/2005/8/layout/hList1"/>
    <dgm:cxn modelId="{EF9A7E98-CC97-4C4A-9FE5-434FC1746BB1}" srcId="{4AC460DE-F7B4-4FE6-9560-8E2AF9F3B615}" destId="{F0192618-B220-4BE3-A343-E76B72C70202}" srcOrd="3" destOrd="0" parTransId="{B5D57785-F962-4FF2-9943-E5C74CFB1F0E}" sibTransId="{3AE03900-43A2-4D65-A2E3-398A5E4F4DC9}"/>
    <dgm:cxn modelId="{2366D49B-45DB-48B6-8AC3-B06AEC1B3AAE}" type="presOf" srcId="{4AC460DE-F7B4-4FE6-9560-8E2AF9F3B615}" destId="{4C26B19E-81D6-4489-A43D-74D46C1125B4}" srcOrd="0" destOrd="0" presId="urn:microsoft.com/office/officeart/2005/8/layout/hList1"/>
    <dgm:cxn modelId="{45BBB2A8-249F-4BCC-8357-6FD2913411F5}" type="presOf" srcId="{69503C2A-DD87-4B33-99DA-11318A785571}" destId="{2DD504C1-8D25-4E4B-A4ED-612A2A3EB630}" srcOrd="0" destOrd="1" presId="urn:microsoft.com/office/officeart/2005/8/layout/hList1"/>
    <dgm:cxn modelId="{264FC2AB-C256-4D8C-AE6D-2C39406D7A2B}" srcId="{4499B2E5-CD8E-4B6C-8C94-7086E9383299}" destId="{2717185B-D1B5-4795-8B14-C2B1D6A6F8F6}" srcOrd="2" destOrd="0" parTransId="{40A86EC3-6EE5-44C9-8FCD-63E036AFB607}" sibTransId="{7B7C5687-3C3F-48F8-AFE7-BF0603399F5F}"/>
    <dgm:cxn modelId="{8E3D9EB4-BDFE-485B-B8A7-78C2D7B776BB}" srcId="{4499B2E5-CD8E-4B6C-8C94-7086E9383299}" destId="{302FBB78-3BF2-4BFD-BFFF-57216BCD8CD4}" srcOrd="4" destOrd="0" parTransId="{87D033E3-D353-412E-96FF-2C905FEFB0B5}" sibTransId="{06B0EE29-EB20-4C93-8D65-A4BF38AE4EE9}"/>
    <dgm:cxn modelId="{F16D72BA-862F-4100-BF37-FD9F963EBAD8}" srcId="{4499B2E5-CD8E-4B6C-8C94-7086E9383299}" destId="{CD087DA4-E009-4107-B687-B0F3C283862E}" srcOrd="6" destOrd="0" parTransId="{E45FB740-F159-45E7-BE4A-D5B992212B28}" sibTransId="{16841943-7D4E-4539-A57B-08EF7AC5B4E9}"/>
    <dgm:cxn modelId="{F5648BBE-CFCA-489D-BE72-74B09A35C790}" srcId="{4499B2E5-CD8E-4B6C-8C94-7086E9383299}" destId="{E6D01483-AC95-41FA-942C-2DCC7AFB463A}" srcOrd="3" destOrd="0" parTransId="{F3DB5B09-8EDB-4CAB-A7A2-1CDFE9DA958D}" sibTransId="{69F9BBF8-5E9B-410E-A0B8-074646319853}"/>
    <dgm:cxn modelId="{FEC651C2-6F4A-4F22-B6DB-803FDBF41FD7}" srcId="{B5FBCDF0-A699-4D6F-83D2-D6F69E6D4C89}" destId="{3C62BA6B-DCF2-4952-B2EE-BC6AF91FAD18}" srcOrd="0" destOrd="0" parTransId="{10A856A8-6812-40BF-B940-200A203E48A0}" sibTransId="{D7AB5ABF-32A1-45FB-B6B4-C8721C9D68FE}"/>
    <dgm:cxn modelId="{3FF428C7-0099-43DB-B951-FA294FD517B8}" srcId="{4499B2E5-CD8E-4B6C-8C94-7086E9383299}" destId="{CB8A6D0C-DF0A-4FE5-ADFB-FD6855BB535B}" srcOrd="0" destOrd="0" parTransId="{E50CB6BA-7F56-4CCE-A64D-BD2EC2C56B3F}" sibTransId="{D99789BE-B6CE-4065-93D1-EDC4B97BABE2}"/>
    <dgm:cxn modelId="{498BA7C9-B29D-4A63-B41E-37597026E627}" srcId="{3C62BA6B-DCF2-4952-B2EE-BC6AF91FAD18}" destId="{DF66019E-7F9C-4235-ABB9-AC9831BAE927}" srcOrd="1" destOrd="0" parTransId="{08969A7F-A535-4AFC-A12E-174865F9A511}" sibTransId="{C3497F11-9259-44C3-A20C-3F1745D8ED20}"/>
    <dgm:cxn modelId="{4C8443D8-3695-4D61-A036-6A0AF70EE702}" type="presOf" srcId="{75A876AB-9355-4C52-BFCF-3EC3D461B053}" destId="{4F0F76A5-7101-411A-975D-3B1CEAC9041F}" srcOrd="0" destOrd="7" presId="urn:microsoft.com/office/officeart/2005/8/layout/hList1"/>
    <dgm:cxn modelId="{092CCCDB-C140-4C6A-823A-B75F84A0345A}" srcId="{9EC492C3-AAFD-4F97-BDA2-AB23808914AE}" destId="{52CF34DB-AD61-4B5C-BEC1-68736302E149}" srcOrd="0" destOrd="0" parTransId="{6F24BE2F-3AF7-429C-BFB4-D50D148D1B82}" sibTransId="{E9485F35-2D0E-4BDD-9F16-F15446FE0DE1}"/>
    <dgm:cxn modelId="{8D00D3DB-47A5-4D34-86FA-10936F61462A}" type="presOf" srcId="{DB02CB2D-8CE5-469F-8A27-BE9D10FA094B}" destId="{CB1221A9-4BF6-4C05-AFA9-999A973D0B20}" srcOrd="0" destOrd="7" presId="urn:microsoft.com/office/officeart/2005/8/layout/hList1"/>
    <dgm:cxn modelId="{773A3BDE-23B8-49CC-9C5F-C4C2FCF63A64}" type="presOf" srcId="{52CF34DB-AD61-4B5C-BEC1-68736302E149}" destId="{CB1221A9-4BF6-4C05-AFA9-999A973D0B20}" srcOrd="0" destOrd="0" presId="urn:microsoft.com/office/officeart/2005/8/layout/hList1"/>
    <dgm:cxn modelId="{937FB7E2-4E31-4DB7-A2A1-842F26EDF029}" type="presOf" srcId="{DF66019E-7F9C-4235-ABB9-AC9831BAE927}" destId="{2DD504C1-8D25-4E4B-A4ED-612A2A3EB630}" srcOrd="0" destOrd="2" presId="urn:microsoft.com/office/officeart/2005/8/layout/hList1"/>
    <dgm:cxn modelId="{E15816E5-3F2E-4CDF-B71B-B80548535AFE}" srcId="{9EC492C3-AAFD-4F97-BDA2-AB23808914AE}" destId="{99CF941D-A808-4085-810F-2D7796C30034}" srcOrd="8" destOrd="0" parTransId="{3BF7CFBF-F673-473E-A74E-2874ECFD6185}" sibTransId="{125C39B3-ED65-4EFA-BFB2-2889589C7BCB}"/>
    <dgm:cxn modelId="{63D8D9E5-218C-4215-9FBD-5473A408BD4B}" srcId="{4499B2E5-CD8E-4B6C-8C94-7086E9383299}" destId="{5A595A96-2701-4AF2-923C-5940E3857E4F}" srcOrd="1" destOrd="0" parTransId="{BB9B1201-9F35-4324-9359-6E0AED2D1C58}" sibTransId="{AA128B5D-5726-4739-BBAD-9EF563328639}"/>
    <dgm:cxn modelId="{182F06EA-5C30-47F8-92DB-FEF9DF5A1B2C}" type="presOf" srcId="{99CF941D-A808-4085-810F-2D7796C30034}" destId="{CB1221A9-4BF6-4C05-AFA9-999A973D0B20}" srcOrd="0" destOrd="8" presId="urn:microsoft.com/office/officeart/2005/8/layout/hList1"/>
    <dgm:cxn modelId="{A27AE6ED-162B-4086-9C71-109DA6F888AD}" srcId="{4499B2E5-CD8E-4B6C-8C94-7086E9383299}" destId="{9310B350-D48F-451F-B188-E08B0DC1CC21}" srcOrd="5" destOrd="0" parTransId="{4AD8F7F7-E490-4932-82AE-FAA3B2BCB603}" sibTransId="{611EC083-8DC9-420F-B5FC-0B0503160917}"/>
    <dgm:cxn modelId="{7A018CF1-37D0-4FCF-92E1-B19CEBFBD067}" srcId="{9EC492C3-AAFD-4F97-BDA2-AB23808914AE}" destId="{3C565BB1-C7BE-48A3-ADB4-C651F7E597C1}" srcOrd="4" destOrd="0" parTransId="{B086E4F4-6FA4-4A70-A6A4-10E9DFD582CE}" sibTransId="{604F139D-71AC-4FFC-85D3-10D7E19C162F}"/>
    <dgm:cxn modelId="{146CF5F1-5CD0-4C7F-B01C-B14C62AF0F06}" srcId="{4AC460DE-F7B4-4FE6-9560-8E2AF9F3B615}" destId="{FB1286C8-13F1-49E6-8547-730BAE211AB1}" srcOrd="1" destOrd="0" parTransId="{AF76F040-09B6-4345-8206-7844AE070480}" sibTransId="{52C62B71-F2F6-4589-82CC-C49F3269301C}"/>
    <dgm:cxn modelId="{32BDC0FA-496C-4613-B563-77923273346E}" srcId="{8EE38B3A-32FC-4C27-8F22-1E39C51F1556}" destId="{4AC460DE-F7B4-4FE6-9560-8E2AF9F3B615}" srcOrd="1" destOrd="0" parTransId="{CF00B26C-43C1-4A96-B894-E05BC699DD1B}" sibTransId="{CF822587-7D59-4F96-9210-E8AAC5921629}"/>
    <dgm:cxn modelId="{67BD15D6-1D5D-495D-B110-EF826B88F0FA}" type="presParOf" srcId="{C4EBCFEF-3152-40A4-B506-A4EF5F5BBAC9}" destId="{C7685336-43CB-4F94-9252-79EB1B6CD0D1}" srcOrd="0" destOrd="0" presId="urn:microsoft.com/office/officeart/2005/8/layout/hList1"/>
    <dgm:cxn modelId="{51FE96B1-C7C1-4143-A887-DBE8E4B23E26}" type="presParOf" srcId="{C7685336-43CB-4F94-9252-79EB1B6CD0D1}" destId="{593EBF90-3D6C-4044-9222-01E1B2BD6FF5}" srcOrd="0" destOrd="0" presId="urn:microsoft.com/office/officeart/2005/8/layout/hList1"/>
    <dgm:cxn modelId="{596CD0B6-2CEE-477C-98C7-E0F48E18C435}" type="presParOf" srcId="{C7685336-43CB-4F94-9252-79EB1B6CD0D1}" destId="{4F0F76A5-7101-411A-975D-3B1CEAC9041F}" srcOrd="1" destOrd="0" presId="urn:microsoft.com/office/officeart/2005/8/layout/hList1"/>
    <dgm:cxn modelId="{22F50016-8D75-42B1-8E2F-90DF2A7D92F9}" type="presParOf" srcId="{C4EBCFEF-3152-40A4-B506-A4EF5F5BBAC9}" destId="{3E4DB728-6CAA-4DDB-B5A4-D28EE9C36F70}" srcOrd="1" destOrd="0" presId="urn:microsoft.com/office/officeart/2005/8/layout/hList1"/>
    <dgm:cxn modelId="{66879F8D-BA3B-4DE4-BBC9-6A0B8FC981F2}" type="presParOf" srcId="{C4EBCFEF-3152-40A4-B506-A4EF5F5BBAC9}" destId="{E8DC9731-B61A-4EF1-8D94-164B1E8FC1D9}" srcOrd="2" destOrd="0" presId="urn:microsoft.com/office/officeart/2005/8/layout/hList1"/>
    <dgm:cxn modelId="{D045A612-F5AA-4EBF-8496-ACE8F381A8BC}" type="presParOf" srcId="{E8DC9731-B61A-4EF1-8D94-164B1E8FC1D9}" destId="{4C26B19E-81D6-4489-A43D-74D46C1125B4}" srcOrd="0" destOrd="0" presId="urn:microsoft.com/office/officeart/2005/8/layout/hList1"/>
    <dgm:cxn modelId="{3F3275CC-8A27-4260-8B9D-45A0FC6CEE46}" type="presParOf" srcId="{E8DC9731-B61A-4EF1-8D94-164B1E8FC1D9}" destId="{629B3402-8A0A-46CA-9BED-360016667339}" srcOrd="1" destOrd="0" presId="urn:microsoft.com/office/officeart/2005/8/layout/hList1"/>
    <dgm:cxn modelId="{A9CF8FBF-C381-436B-94C3-0F1B69C7260C}" type="presParOf" srcId="{C4EBCFEF-3152-40A4-B506-A4EF5F5BBAC9}" destId="{215AFB11-36FB-41D6-A8AB-B89640B922DB}" srcOrd="3" destOrd="0" presId="urn:microsoft.com/office/officeart/2005/8/layout/hList1"/>
    <dgm:cxn modelId="{259ECB25-0D28-4AD4-B847-3F8CA4D799FD}" type="presParOf" srcId="{C4EBCFEF-3152-40A4-B506-A4EF5F5BBAC9}" destId="{ABFE0CEB-32E2-40D3-869F-7047FBB9A22D}" srcOrd="4" destOrd="0" presId="urn:microsoft.com/office/officeart/2005/8/layout/hList1"/>
    <dgm:cxn modelId="{D50729B9-772A-48FB-81D4-9EFADE96D99B}" type="presParOf" srcId="{ABFE0CEB-32E2-40D3-869F-7047FBB9A22D}" destId="{6B48B74D-FEEF-4D5A-8599-D8CAA814A099}" srcOrd="0" destOrd="0" presId="urn:microsoft.com/office/officeart/2005/8/layout/hList1"/>
    <dgm:cxn modelId="{DD46F57D-3F86-4829-82F9-376FB5C0917B}" type="presParOf" srcId="{ABFE0CEB-32E2-40D3-869F-7047FBB9A22D}" destId="{2DD504C1-8D25-4E4B-A4ED-612A2A3EB630}" srcOrd="1" destOrd="0" presId="urn:microsoft.com/office/officeart/2005/8/layout/hList1"/>
    <dgm:cxn modelId="{FE196268-4C0F-4E93-A529-B2605F48C78F}" type="presParOf" srcId="{C4EBCFEF-3152-40A4-B506-A4EF5F5BBAC9}" destId="{1892A0CD-6550-4CB4-A6D0-E9224CA2365F}" srcOrd="5" destOrd="0" presId="urn:microsoft.com/office/officeart/2005/8/layout/hList1"/>
    <dgm:cxn modelId="{913D5706-33BD-4847-9C00-064D56FF2994}" type="presParOf" srcId="{C4EBCFEF-3152-40A4-B506-A4EF5F5BBAC9}" destId="{267EFB67-CED4-49FF-8326-8C4CB055BCAE}" srcOrd="6" destOrd="0" presId="urn:microsoft.com/office/officeart/2005/8/layout/hList1"/>
    <dgm:cxn modelId="{889AA659-EC1D-4C4F-9E42-9F4766A7971B}" type="presParOf" srcId="{267EFB67-CED4-49FF-8326-8C4CB055BCAE}" destId="{3C44391F-7392-4CCC-9FB6-B4B6B72B424C}" srcOrd="0" destOrd="0" presId="urn:microsoft.com/office/officeart/2005/8/layout/hList1"/>
    <dgm:cxn modelId="{E9548F44-6FD9-4AFE-A8A3-2F35754E1E87}" type="presParOf" srcId="{267EFB67-CED4-49FF-8326-8C4CB055BCAE}" destId="{CB1221A9-4BF6-4C05-AFA9-999A973D0B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EBF90-3D6C-4044-9222-01E1B2BD6FF5}">
      <dsp:nvSpPr>
        <dsp:cNvPr id="0" name=""/>
        <dsp:cNvSpPr/>
      </dsp:nvSpPr>
      <dsp:spPr>
        <a:xfrm>
          <a:off x="3366" y="25783"/>
          <a:ext cx="2024155" cy="374400"/>
        </a:xfrm>
        <a:prstGeom prst="rect">
          <a:avLst/>
        </a:prstGeom>
        <a:solidFill>
          <a:schemeClr val="accent1">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kern="1200" baseline="0" dirty="0"/>
            <a:t>Bank Size</a:t>
          </a:r>
          <a:endParaRPr lang="en-US" sz="1300" kern="1200" dirty="0"/>
        </a:p>
      </dsp:txBody>
      <dsp:txXfrm>
        <a:off x="3366" y="25783"/>
        <a:ext cx="2024155" cy="374400"/>
      </dsp:txXfrm>
    </dsp:sp>
    <dsp:sp modelId="{4F0F76A5-7101-411A-975D-3B1CEAC9041F}">
      <dsp:nvSpPr>
        <dsp:cNvPr id="0" name=""/>
        <dsp:cNvSpPr/>
      </dsp:nvSpPr>
      <dsp:spPr>
        <a:xfrm>
          <a:off x="3366" y="400183"/>
          <a:ext cx="2024155" cy="24355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Primary:</a:t>
          </a:r>
        </a:p>
        <a:p>
          <a:pPr marL="114300" lvl="1" indent="-114300" algn="l" defTabSz="577850">
            <a:lnSpc>
              <a:spcPct val="90000"/>
            </a:lnSpc>
            <a:spcBef>
              <a:spcPct val="0"/>
            </a:spcBef>
            <a:spcAft>
              <a:spcPct val="15000"/>
            </a:spcAft>
            <a:buChar char="•"/>
          </a:pPr>
          <a:r>
            <a:rPr lang="en-US" sz="1300" kern="1200" dirty="0"/>
            <a:t>Multi-National</a:t>
          </a:r>
        </a:p>
        <a:p>
          <a:pPr marL="114300" lvl="1" indent="-114300" algn="l" defTabSz="577850">
            <a:lnSpc>
              <a:spcPct val="90000"/>
            </a:lnSpc>
            <a:spcBef>
              <a:spcPct val="0"/>
            </a:spcBef>
            <a:spcAft>
              <a:spcPct val="15000"/>
            </a:spcAft>
            <a:buChar char="•"/>
          </a:pPr>
          <a:r>
            <a:rPr lang="en-US" sz="1300" kern="1200" dirty="0"/>
            <a:t>National</a:t>
          </a:r>
        </a:p>
        <a:p>
          <a:pPr marL="114300" lvl="1" indent="-114300" algn="l" defTabSz="577850">
            <a:lnSpc>
              <a:spcPct val="90000"/>
            </a:lnSpc>
            <a:spcBef>
              <a:spcPct val="0"/>
            </a:spcBef>
            <a:spcAft>
              <a:spcPct val="15000"/>
            </a:spcAft>
            <a:buChar char="•"/>
          </a:pPr>
          <a:r>
            <a:rPr lang="en-US" sz="1300" kern="1200" dirty="0"/>
            <a:t>Regional</a:t>
          </a:r>
        </a:p>
        <a:p>
          <a:pPr marL="114300" lvl="1" indent="-114300" algn="l" defTabSz="577850">
            <a:lnSpc>
              <a:spcPct val="90000"/>
            </a:lnSpc>
            <a:spcBef>
              <a:spcPct val="0"/>
            </a:spcBef>
            <a:spcAft>
              <a:spcPct val="15000"/>
            </a:spcAft>
            <a:buChar char="•"/>
          </a:pPr>
          <a:r>
            <a:rPr lang="en-US" sz="1300" kern="1200" dirty="0"/>
            <a:t>Regional Community</a:t>
          </a:r>
        </a:p>
        <a:p>
          <a:pPr marL="114300" lvl="1" indent="-114300" algn="l" defTabSz="577850">
            <a:lnSpc>
              <a:spcPct val="90000"/>
            </a:lnSpc>
            <a:spcBef>
              <a:spcPct val="0"/>
            </a:spcBef>
            <a:spcAft>
              <a:spcPct val="15000"/>
            </a:spcAft>
            <a:buChar char="•"/>
          </a:pPr>
          <a:r>
            <a:rPr lang="en-US" sz="1300" kern="1200" dirty="0"/>
            <a:t>Regional Community</a:t>
          </a:r>
        </a:p>
        <a:p>
          <a:pPr marL="114300" lvl="1" indent="-114300" algn="l" defTabSz="577850">
            <a:lnSpc>
              <a:spcPct val="90000"/>
            </a:lnSpc>
            <a:spcBef>
              <a:spcPct val="0"/>
            </a:spcBef>
            <a:spcAft>
              <a:spcPct val="15000"/>
            </a:spcAft>
            <a:buChar char="•"/>
          </a:pPr>
          <a:r>
            <a:rPr lang="en-US" sz="1300" kern="1200" dirty="0"/>
            <a:t>Community</a:t>
          </a:r>
        </a:p>
        <a:p>
          <a:pPr marL="114300" lvl="1" indent="-114300" algn="l" defTabSz="577850">
            <a:lnSpc>
              <a:spcPct val="90000"/>
            </a:lnSpc>
            <a:spcBef>
              <a:spcPct val="0"/>
            </a:spcBef>
            <a:spcAft>
              <a:spcPct val="15000"/>
            </a:spcAft>
            <a:buChar char="•"/>
          </a:pPr>
          <a:r>
            <a:rPr lang="en-US" sz="1300" kern="1200" dirty="0"/>
            <a:t>Local Community</a:t>
          </a:r>
        </a:p>
      </dsp:txBody>
      <dsp:txXfrm>
        <a:off x="3366" y="400183"/>
        <a:ext cx="2024155" cy="2435501"/>
      </dsp:txXfrm>
    </dsp:sp>
    <dsp:sp modelId="{4C26B19E-81D6-4489-A43D-74D46C1125B4}">
      <dsp:nvSpPr>
        <dsp:cNvPr id="0" name=""/>
        <dsp:cNvSpPr/>
      </dsp:nvSpPr>
      <dsp:spPr>
        <a:xfrm>
          <a:off x="2310903" y="25783"/>
          <a:ext cx="2024155" cy="374400"/>
        </a:xfrm>
        <a:prstGeom prst="rect">
          <a:avLst/>
        </a:prstGeom>
        <a:solidFill>
          <a:schemeClr val="accent1">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kern="1200" baseline="0" dirty="0"/>
            <a:t>Discipline</a:t>
          </a:r>
          <a:endParaRPr lang="en-US" sz="1300" kern="1200" dirty="0"/>
        </a:p>
      </dsp:txBody>
      <dsp:txXfrm>
        <a:off x="2310903" y="25783"/>
        <a:ext cx="2024155" cy="374400"/>
      </dsp:txXfrm>
    </dsp:sp>
    <dsp:sp modelId="{629B3402-8A0A-46CA-9BED-360016667339}">
      <dsp:nvSpPr>
        <dsp:cNvPr id="0" name=""/>
        <dsp:cNvSpPr/>
      </dsp:nvSpPr>
      <dsp:spPr>
        <a:xfrm>
          <a:off x="2310903" y="400183"/>
          <a:ext cx="2024155" cy="24355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Market Risk</a:t>
          </a:r>
        </a:p>
        <a:p>
          <a:pPr marL="114300" lvl="1" indent="-114300" algn="l" defTabSz="577850">
            <a:lnSpc>
              <a:spcPct val="90000"/>
            </a:lnSpc>
            <a:spcBef>
              <a:spcPct val="0"/>
            </a:spcBef>
            <a:spcAft>
              <a:spcPct val="15000"/>
            </a:spcAft>
            <a:buChar char="•"/>
          </a:pPr>
          <a:r>
            <a:rPr lang="en-US" sz="1300" kern="1200" dirty="0"/>
            <a:t>Internal Audit</a:t>
          </a:r>
        </a:p>
        <a:p>
          <a:pPr marL="114300" lvl="1" indent="-114300" algn="l" defTabSz="577850">
            <a:lnSpc>
              <a:spcPct val="90000"/>
            </a:lnSpc>
            <a:spcBef>
              <a:spcPct val="0"/>
            </a:spcBef>
            <a:spcAft>
              <a:spcPct val="15000"/>
            </a:spcAft>
            <a:buChar char="•"/>
          </a:pPr>
          <a:r>
            <a:rPr lang="en-US" sz="1300" kern="1200" dirty="0"/>
            <a:t>Enterprise Risk</a:t>
          </a:r>
        </a:p>
        <a:p>
          <a:pPr marL="114300" lvl="1" indent="-114300" algn="l" defTabSz="577850">
            <a:lnSpc>
              <a:spcPct val="90000"/>
            </a:lnSpc>
            <a:spcBef>
              <a:spcPct val="0"/>
            </a:spcBef>
            <a:spcAft>
              <a:spcPct val="15000"/>
            </a:spcAft>
            <a:buChar char="•"/>
          </a:pPr>
          <a:r>
            <a:rPr lang="en-US" sz="1300" kern="1200" dirty="0"/>
            <a:t>Compliance</a:t>
          </a:r>
        </a:p>
        <a:p>
          <a:pPr marL="114300" lvl="1" indent="-114300" algn="l" defTabSz="577850">
            <a:lnSpc>
              <a:spcPct val="90000"/>
            </a:lnSpc>
            <a:spcBef>
              <a:spcPct val="0"/>
            </a:spcBef>
            <a:spcAft>
              <a:spcPct val="15000"/>
            </a:spcAft>
            <a:buChar char="•"/>
          </a:pPr>
          <a:r>
            <a:rPr lang="en-US" sz="1300" kern="1200" dirty="0"/>
            <a:t>Legal </a:t>
          </a:r>
        </a:p>
      </dsp:txBody>
      <dsp:txXfrm>
        <a:off x="2310903" y="400183"/>
        <a:ext cx="2024155" cy="2435501"/>
      </dsp:txXfrm>
    </dsp:sp>
    <dsp:sp modelId="{6B48B74D-FEEF-4D5A-8599-D8CAA814A099}">
      <dsp:nvSpPr>
        <dsp:cNvPr id="0" name=""/>
        <dsp:cNvSpPr/>
      </dsp:nvSpPr>
      <dsp:spPr>
        <a:xfrm>
          <a:off x="4618440" y="25783"/>
          <a:ext cx="2024155" cy="374400"/>
        </a:xfrm>
        <a:prstGeom prst="rect">
          <a:avLst/>
        </a:prstGeom>
        <a:solidFill>
          <a:schemeClr val="accent1">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kern="1200" baseline="0" dirty="0"/>
            <a:t>Job Experience Level</a:t>
          </a:r>
          <a:endParaRPr lang="en-US" sz="1300" kern="1200" dirty="0"/>
        </a:p>
      </dsp:txBody>
      <dsp:txXfrm>
        <a:off x="4618440" y="25783"/>
        <a:ext cx="2024155" cy="374400"/>
      </dsp:txXfrm>
    </dsp:sp>
    <dsp:sp modelId="{2DD504C1-8D25-4E4B-A4ED-612A2A3EB630}">
      <dsp:nvSpPr>
        <dsp:cNvPr id="0" name=""/>
        <dsp:cNvSpPr/>
      </dsp:nvSpPr>
      <dsp:spPr>
        <a:xfrm>
          <a:off x="4618440" y="400183"/>
          <a:ext cx="2024155" cy="24355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Primary:</a:t>
          </a:r>
        </a:p>
        <a:p>
          <a:pPr marL="228600" lvl="2" indent="-114300" algn="l" defTabSz="577850">
            <a:lnSpc>
              <a:spcPct val="90000"/>
            </a:lnSpc>
            <a:spcBef>
              <a:spcPct val="0"/>
            </a:spcBef>
            <a:spcAft>
              <a:spcPct val="15000"/>
            </a:spcAft>
            <a:buChar char="•"/>
          </a:pPr>
          <a:r>
            <a:rPr lang="en-US" sz="1300" kern="1200" baseline="0" dirty="0"/>
            <a:t>Mid-level</a:t>
          </a:r>
          <a:endParaRPr lang="en-US" sz="1300" kern="1200" dirty="0"/>
        </a:p>
        <a:p>
          <a:pPr marL="228600" lvl="2" indent="-114300" algn="l" defTabSz="577850">
            <a:lnSpc>
              <a:spcPct val="90000"/>
            </a:lnSpc>
            <a:spcBef>
              <a:spcPct val="0"/>
            </a:spcBef>
            <a:spcAft>
              <a:spcPct val="15000"/>
            </a:spcAft>
            <a:buChar char="•"/>
          </a:pPr>
          <a:r>
            <a:rPr lang="en-US" sz="1300" kern="1200" dirty="0"/>
            <a:t>Senior </a:t>
          </a:r>
        </a:p>
      </dsp:txBody>
      <dsp:txXfrm>
        <a:off x="4618440" y="400183"/>
        <a:ext cx="2024155" cy="2435501"/>
      </dsp:txXfrm>
    </dsp:sp>
    <dsp:sp modelId="{3C44391F-7392-4CCC-9FB6-B4B6B72B424C}">
      <dsp:nvSpPr>
        <dsp:cNvPr id="0" name=""/>
        <dsp:cNvSpPr/>
      </dsp:nvSpPr>
      <dsp:spPr>
        <a:xfrm>
          <a:off x="6925978" y="25783"/>
          <a:ext cx="2024155" cy="374400"/>
        </a:xfrm>
        <a:prstGeom prst="rect">
          <a:avLst/>
        </a:prstGeom>
        <a:solidFill>
          <a:schemeClr val="accent1">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kern="1200" baseline="0" dirty="0"/>
            <a:t>Job Role</a:t>
          </a:r>
          <a:endParaRPr lang="en-US" sz="1300" kern="1200" dirty="0"/>
        </a:p>
      </dsp:txBody>
      <dsp:txXfrm>
        <a:off x="6925978" y="25783"/>
        <a:ext cx="2024155" cy="374400"/>
      </dsp:txXfrm>
    </dsp:sp>
    <dsp:sp modelId="{CB1221A9-4BF6-4C05-AFA9-999A973D0B20}">
      <dsp:nvSpPr>
        <dsp:cNvPr id="0" name=""/>
        <dsp:cNvSpPr/>
      </dsp:nvSpPr>
      <dsp:spPr>
        <a:xfrm>
          <a:off x="6925978" y="400183"/>
          <a:ext cx="2024155" cy="24355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Operational Risk Manager </a:t>
          </a:r>
        </a:p>
        <a:p>
          <a:pPr marL="114300" lvl="1" indent="-114300" algn="l" defTabSz="577850">
            <a:lnSpc>
              <a:spcPct val="90000"/>
            </a:lnSpc>
            <a:spcBef>
              <a:spcPct val="0"/>
            </a:spcBef>
            <a:spcAft>
              <a:spcPct val="15000"/>
            </a:spcAft>
            <a:buChar char="•"/>
          </a:pPr>
          <a:r>
            <a:rPr lang="en-US" sz="1300" kern="1200" dirty="0"/>
            <a:t>Head of Market Risk</a:t>
          </a:r>
        </a:p>
        <a:p>
          <a:pPr marL="114300" lvl="1" indent="-114300" algn="l" defTabSz="577850">
            <a:lnSpc>
              <a:spcPct val="90000"/>
            </a:lnSpc>
            <a:spcBef>
              <a:spcPct val="0"/>
            </a:spcBef>
            <a:spcAft>
              <a:spcPct val="15000"/>
            </a:spcAft>
            <a:buChar char="•"/>
          </a:pPr>
          <a:r>
            <a:rPr lang="en-US" sz="1300" kern="1200" dirty="0"/>
            <a:t>Risk Management Specialist</a:t>
          </a:r>
        </a:p>
        <a:p>
          <a:pPr marL="114300" lvl="1" indent="-114300" algn="l" defTabSz="577850">
            <a:lnSpc>
              <a:spcPct val="90000"/>
            </a:lnSpc>
            <a:spcBef>
              <a:spcPct val="0"/>
            </a:spcBef>
            <a:spcAft>
              <a:spcPct val="15000"/>
            </a:spcAft>
            <a:buChar char="•"/>
          </a:pPr>
          <a:r>
            <a:rPr lang="en-US" sz="1300" kern="1200" dirty="0"/>
            <a:t>Chief Compliance Officer</a:t>
          </a:r>
        </a:p>
        <a:p>
          <a:pPr marL="114300" lvl="1" indent="-114300" algn="l" defTabSz="577850">
            <a:lnSpc>
              <a:spcPct val="90000"/>
            </a:lnSpc>
            <a:spcBef>
              <a:spcPct val="0"/>
            </a:spcBef>
            <a:spcAft>
              <a:spcPct val="15000"/>
            </a:spcAft>
            <a:buChar char="•"/>
          </a:pPr>
          <a:r>
            <a:rPr lang="en-US" sz="1300" kern="1200" dirty="0"/>
            <a:t>Enterprise Risk Manager</a:t>
          </a:r>
        </a:p>
        <a:p>
          <a:pPr marL="114300" lvl="1" indent="-114300" algn="l" defTabSz="577850">
            <a:lnSpc>
              <a:spcPct val="90000"/>
            </a:lnSpc>
            <a:spcBef>
              <a:spcPct val="0"/>
            </a:spcBef>
            <a:spcAft>
              <a:spcPct val="15000"/>
            </a:spcAft>
            <a:buChar char="•"/>
          </a:pPr>
          <a:r>
            <a:rPr lang="en-US" sz="1300" kern="1200" dirty="0"/>
            <a:t>Internal Auditor</a:t>
          </a:r>
        </a:p>
        <a:p>
          <a:pPr marL="114300" lvl="1" indent="-114300" algn="l" defTabSz="577850">
            <a:lnSpc>
              <a:spcPct val="90000"/>
            </a:lnSpc>
            <a:spcBef>
              <a:spcPct val="0"/>
            </a:spcBef>
            <a:spcAft>
              <a:spcPct val="15000"/>
            </a:spcAft>
            <a:buChar char="•"/>
          </a:pPr>
          <a:r>
            <a:rPr lang="en-US" sz="1300" kern="1200" dirty="0"/>
            <a:t>Legal Counsel</a:t>
          </a:r>
        </a:p>
        <a:p>
          <a:pPr marL="114300" lvl="1" indent="-114300" algn="l" defTabSz="577850">
            <a:lnSpc>
              <a:spcPct val="90000"/>
            </a:lnSpc>
            <a:spcBef>
              <a:spcPct val="0"/>
            </a:spcBef>
            <a:spcAft>
              <a:spcPct val="15000"/>
            </a:spcAft>
            <a:buChar char="•"/>
          </a:pPr>
          <a:r>
            <a:rPr lang="en-US" sz="1300" kern="1200" dirty="0"/>
            <a:t>Third Party Risk Manager</a:t>
          </a:r>
        </a:p>
        <a:p>
          <a:pPr marL="114300" lvl="1" indent="-114300" algn="l" defTabSz="577850">
            <a:lnSpc>
              <a:spcPct val="90000"/>
            </a:lnSpc>
            <a:spcBef>
              <a:spcPct val="0"/>
            </a:spcBef>
            <a:spcAft>
              <a:spcPct val="15000"/>
            </a:spcAft>
            <a:buChar char="•"/>
          </a:pPr>
          <a:r>
            <a:rPr lang="en-US" sz="1300" kern="1200" dirty="0"/>
            <a:t>Business Continuity Planning Manager</a:t>
          </a:r>
        </a:p>
      </dsp:txBody>
      <dsp:txXfrm>
        <a:off x="6925978" y="400183"/>
        <a:ext cx="2024155" cy="24355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3CD9A4-801B-214E-8509-988E4C375C92}" type="datetimeFigureOut">
              <a:rPr lang="en-US" smtClean="0"/>
              <a:t>5/29/2020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5C858-A673-2D4E-9C4D-634C769EF02B}" type="slidenum">
              <a:rPr lang="en-US" smtClean="0"/>
              <a:t>‹#›</a:t>
            </a:fld>
            <a:endParaRPr lang="en-US"/>
          </a:p>
        </p:txBody>
      </p:sp>
    </p:spTree>
    <p:extLst>
      <p:ext uri="{BB962C8B-B14F-4D97-AF65-F5344CB8AC3E}">
        <p14:creationId xmlns:p14="http://schemas.microsoft.com/office/powerpoint/2010/main" val="135721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9280" y="1122363"/>
            <a:ext cx="8808720" cy="2387600"/>
          </a:xfrm>
        </p:spPr>
        <p:txBody>
          <a:bodyPr anchor="b">
            <a:normAutofit/>
          </a:bodyPr>
          <a:lstStyle>
            <a:lvl1pPr algn="ctr">
              <a:defRPr sz="3200" b="1" i="0" cap="all" baseline="0">
                <a:solidFill>
                  <a:srgbClr val="0070C0"/>
                </a:solidFill>
                <a:latin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59280" y="3602038"/>
            <a:ext cx="8808720" cy="1655762"/>
          </a:xfrm>
        </p:spPr>
        <p:txBody>
          <a:bodyPr/>
          <a:lstStyle>
            <a:lvl1pPr marL="0" indent="0" algn="ctr">
              <a:buNone/>
              <a:defRPr sz="2400" b="1" i="0" cap="all" baseline="0">
                <a:solidFill>
                  <a:schemeClr val="bg1">
                    <a:lumMod val="50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2" name="Straight Connector 11"/>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descr="RMA logo_no tagline_color_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grpSp>
        <p:nvGrpSpPr>
          <p:cNvPr id="15" name="Group 14"/>
          <p:cNvGrpSpPr/>
          <p:nvPr userDrawn="1"/>
        </p:nvGrpSpPr>
        <p:grpSpPr>
          <a:xfrm>
            <a:off x="0" y="671378"/>
            <a:ext cx="1534160" cy="5767522"/>
            <a:chOff x="0" y="651308"/>
            <a:chExt cx="1077543" cy="4050916"/>
          </a:xfrm>
        </p:grpSpPr>
        <p:pic>
          <p:nvPicPr>
            <p:cNvPr id="16"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3518" y="1971340"/>
              <a:ext cx="414025" cy="14038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 name="Picture 10"/>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2744479"/>
              <a:ext cx="609600" cy="630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 name="Picture 16" descr="GettyImages_77662666.jpg"/>
            <p:cNvPicPr>
              <a:picLocks noChangeAspect="1"/>
            </p:cNvPicPr>
            <p:nvPr userDrawn="1"/>
          </p:nvPicPr>
          <p:blipFill>
            <a:blip r:embed="rId4" cstate="print">
              <a:extLst>
                <a:ext uri="{28A0092B-C50C-407E-A947-70E740481C1C}">
                  <a14:useLocalDpi xmlns:a14="http://schemas.microsoft.com/office/drawing/2010/main" val="0"/>
                </a:ext>
              </a:extLst>
            </a:blip>
            <a:srcRect l="35326" t="37196" r="11993" b="21239"/>
            <a:stretch>
              <a:fillRect/>
            </a:stretch>
          </p:blipFill>
          <p:spPr bwMode="auto">
            <a:xfrm>
              <a:off x="0" y="1971341"/>
              <a:ext cx="609600" cy="722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 name="Picture 17" descr="GettyImages_153806227.jpg"/>
            <p:cNvPicPr>
              <a:picLocks noChangeAspect="1"/>
            </p:cNvPicPr>
            <p:nvPr userDrawn="1"/>
          </p:nvPicPr>
          <p:blipFill>
            <a:blip r:embed="rId5" cstate="print">
              <a:extLst>
                <a:ext uri="{28A0092B-C50C-407E-A947-70E740481C1C}">
                  <a14:useLocalDpi xmlns:a14="http://schemas.microsoft.com/office/drawing/2010/main" val="0"/>
                </a:ext>
              </a:extLst>
            </a:blip>
            <a:srcRect l="1852" r="41481"/>
            <a:stretch>
              <a:fillRect/>
            </a:stretch>
          </p:blipFill>
          <p:spPr bwMode="auto">
            <a:xfrm>
              <a:off x="0" y="3453136"/>
              <a:ext cx="1061725" cy="1249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 name="Picture 18" descr="GettyImages_78714850.jpg"/>
            <p:cNvPicPr>
              <a:picLocks noChangeAspect="1"/>
            </p:cNvPicPr>
            <p:nvPr userDrawn="1"/>
          </p:nvPicPr>
          <p:blipFill>
            <a:blip r:embed="rId6" cstate="print"/>
            <a:srcRect r="29167"/>
            <a:stretch>
              <a:fillRect/>
            </a:stretch>
          </p:blipFill>
          <p:spPr bwMode="auto">
            <a:xfrm>
              <a:off x="0" y="651308"/>
              <a:ext cx="1077543" cy="12633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6463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69189"/>
            <a:ext cx="10515600" cy="1021499"/>
          </a:xfrm>
        </p:spPr>
        <p:txBody>
          <a:bodyPr>
            <a:normAutofit/>
          </a:bodyPr>
          <a:lstStyle>
            <a:lvl1pPr algn="ctr">
              <a:defRPr sz="3200" b="1" i="0" cap="all" baseline="0">
                <a:solidFill>
                  <a:srgbClr val="0070C0"/>
                </a:solidFill>
                <a:latin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2072639"/>
            <a:ext cx="10515600" cy="4104323"/>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2" name="Straight Connector 11"/>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descr="RMA logo_no tagline_color_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spTree>
    <p:extLst>
      <p:ext uri="{BB962C8B-B14F-4D97-AF65-F5344CB8AC3E}">
        <p14:creationId xmlns:p14="http://schemas.microsoft.com/office/powerpoint/2010/main" val="348514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2" name="Straight Connector 11"/>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descr="RMA logo_no tagline_color_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grpSp>
        <p:nvGrpSpPr>
          <p:cNvPr id="14" name="Group 13"/>
          <p:cNvGrpSpPr/>
          <p:nvPr userDrawn="1"/>
        </p:nvGrpSpPr>
        <p:grpSpPr>
          <a:xfrm>
            <a:off x="0" y="711058"/>
            <a:ext cx="1645920" cy="5690661"/>
            <a:chOff x="-2" y="685801"/>
            <a:chExt cx="1077545" cy="4027839"/>
          </a:xfrm>
        </p:grpSpPr>
        <p:pic>
          <p:nvPicPr>
            <p:cNvPr id="15" name="Picture 8"/>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3762865"/>
              <a:ext cx="1077544" cy="950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85801"/>
              <a:ext cx="1077543" cy="1686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 name="Picture 16" descr="GettyImages_153806227.jpg"/>
            <p:cNvPicPr>
              <a:picLocks noChangeAspect="1"/>
            </p:cNvPicPr>
            <p:nvPr userDrawn="1"/>
          </p:nvPicPr>
          <p:blipFill>
            <a:blip r:embed="rId4" cstate="print">
              <a:extLst>
                <a:ext uri="{28A0092B-C50C-407E-A947-70E740481C1C}">
                  <a14:useLocalDpi xmlns:a14="http://schemas.microsoft.com/office/drawing/2010/main" val="0"/>
                </a:ext>
              </a:extLst>
            </a:blip>
            <a:srcRect l="25186" r="18147"/>
            <a:stretch>
              <a:fillRect/>
            </a:stretch>
          </p:blipFill>
          <p:spPr bwMode="auto">
            <a:xfrm>
              <a:off x="-1" y="2439472"/>
              <a:ext cx="1077543" cy="1267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9" name="Text Placeholder 2"/>
          <p:cNvSpPr>
            <a:spLocks noGrp="1"/>
          </p:cNvSpPr>
          <p:nvPr>
            <p:ph type="body" idx="1"/>
          </p:nvPr>
        </p:nvSpPr>
        <p:spPr>
          <a:xfrm>
            <a:off x="1910080" y="1711791"/>
            <a:ext cx="7609840" cy="4630339"/>
          </a:xfrm>
        </p:spPr>
        <p:txBody>
          <a:bodyPr/>
          <a:lstStyle>
            <a:lvl1pPr marL="0" indent="0">
              <a:buNone/>
              <a:defRPr sz="2400" b="0" i="0" cap="none" baseline="0">
                <a:solidFill>
                  <a:schemeClr val="tx1">
                    <a:tint val="7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0" name="Text Placeholder 8"/>
          <p:cNvSpPr>
            <a:spLocks noGrp="1"/>
          </p:cNvSpPr>
          <p:nvPr>
            <p:ph type="body" sz="quarter" idx="10"/>
          </p:nvPr>
        </p:nvSpPr>
        <p:spPr>
          <a:xfrm>
            <a:off x="9788614" y="1711791"/>
            <a:ext cx="1885225" cy="4597569"/>
          </a:xfrm>
          <a:prstGeom prst="rect">
            <a:avLst/>
          </a:prstGeom>
        </p:spPr>
        <p:txBody>
          <a:bodyPr vert="horz"/>
          <a:lstStyle>
            <a:lvl1pPr marL="0" indent="0">
              <a:buFontTx/>
              <a:buNone/>
              <a:defRPr sz="2000">
                <a:solidFill>
                  <a:schemeClr val="bg1">
                    <a:lumMod val="50000"/>
                  </a:schemeClr>
                </a:solidFill>
                <a:latin typeface="Arial"/>
                <a:cs typeface="Arial"/>
              </a:defRPr>
            </a:lvl1pPr>
          </a:lstStyle>
          <a:p>
            <a:pPr lvl="0"/>
            <a:r>
              <a:rPr lang="en-US"/>
              <a:t>Click to edit Master text styles</a:t>
            </a:r>
          </a:p>
        </p:txBody>
      </p:sp>
      <p:sp>
        <p:nvSpPr>
          <p:cNvPr id="21" name="Title 1"/>
          <p:cNvSpPr>
            <a:spLocks noGrp="1"/>
          </p:cNvSpPr>
          <p:nvPr>
            <p:ph type="title"/>
          </p:nvPr>
        </p:nvSpPr>
        <p:spPr>
          <a:xfrm>
            <a:off x="1910080" y="716147"/>
            <a:ext cx="7609840" cy="828004"/>
          </a:xfrm>
        </p:spPr>
        <p:txBody>
          <a:bodyPr anchor="ctr">
            <a:normAutofit/>
          </a:bodyPr>
          <a:lstStyle>
            <a:lvl1pPr>
              <a:defRPr sz="2800" b="1" i="0" cap="all" baseline="0">
                <a:solidFill>
                  <a:srgbClr val="0070C0"/>
                </a:solidFill>
                <a:latin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209438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10080" y="716147"/>
            <a:ext cx="7609840" cy="828004"/>
          </a:xfrm>
        </p:spPr>
        <p:txBody>
          <a:bodyPr anchor="ctr">
            <a:normAutofit/>
          </a:bodyPr>
          <a:lstStyle>
            <a:lvl1pPr>
              <a:defRPr sz="2800" b="1" i="0" cap="all" baseline="0">
                <a:solidFill>
                  <a:srgbClr val="0070C0"/>
                </a:solidFill>
                <a:latin typeface="Arial" panose="020B0604020202020204" pitchFamily="34" charset="0"/>
              </a:defRPr>
            </a:lvl1pPr>
          </a:lstStyle>
          <a:p>
            <a:r>
              <a:rPr lang="en-US"/>
              <a:t>Click to edit Master title style</a:t>
            </a:r>
            <a:endParaRPr lang="en-US" dirty="0"/>
          </a:p>
        </p:txBody>
      </p:sp>
      <p:sp>
        <p:nvSpPr>
          <p:cNvPr id="11"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2" name="Straight Connector 11"/>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descr="RMA logo_no tagline_color_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grpSp>
        <p:nvGrpSpPr>
          <p:cNvPr id="18" name="Group 17"/>
          <p:cNvGrpSpPr/>
          <p:nvPr userDrawn="1"/>
        </p:nvGrpSpPr>
        <p:grpSpPr>
          <a:xfrm>
            <a:off x="-1" y="674661"/>
            <a:ext cx="1645920" cy="5754900"/>
            <a:chOff x="0" y="674661"/>
            <a:chExt cx="1082188" cy="4059475"/>
          </a:xfrm>
        </p:grpSpPr>
        <p:pic>
          <p:nvPicPr>
            <p:cNvPr id="19" name="Picture 8"/>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2981661"/>
              <a:ext cx="1082188" cy="1752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74661"/>
              <a:ext cx="1082188" cy="5729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 name="Picture 14" descr="GettyImages_111659193.jpg"/>
            <p:cNvPicPr>
              <a:picLocks noChangeAspect="1"/>
            </p:cNvPicPr>
            <p:nvPr userDrawn="1"/>
          </p:nvPicPr>
          <p:blipFill>
            <a:blip r:embed="rId4" cstate="print">
              <a:extLst>
                <a:ext uri="{28A0092B-C50C-407E-A947-70E740481C1C}">
                  <a14:useLocalDpi xmlns:a14="http://schemas.microsoft.com/office/drawing/2010/main" val="0"/>
                </a:ext>
              </a:extLst>
            </a:blip>
            <a:srcRect l="55292" r="1089"/>
            <a:stretch>
              <a:fillRect/>
            </a:stretch>
          </p:blipFill>
          <p:spPr bwMode="auto">
            <a:xfrm>
              <a:off x="0" y="1292140"/>
              <a:ext cx="1082188" cy="16530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2" name="Text Placeholder 2"/>
          <p:cNvSpPr>
            <a:spLocks noGrp="1"/>
          </p:cNvSpPr>
          <p:nvPr>
            <p:ph type="body" idx="1"/>
          </p:nvPr>
        </p:nvSpPr>
        <p:spPr>
          <a:xfrm>
            <a:off x="1910080" y="1711791"/>
            <a:ext cx="7609840" cy="4630339"/>
          </a:xfrm>
        </p:spPr>
        <p:txBody>
          <a:bodyPr/>
          <a:lstStyle>
            <a:lvl1pPr marL="0" indent="0">
              <a:buNone/>
              <a:defRPr sz="2400" b="0" i="0" cap="none" baseline="0">
                <a:solidFill>
                  <a:schemeClr val="tx1">
                    <a:tint val="7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3" name="Text Placeholder 8"/>
          <p:cNvSpPr>
            <a:spLocks noGrp="1"/>
          </p:cNvSpPr>
          <p:nvPr>
            <p:ph type="body" sz="quarter" idx="10"/>
          </p:nvPr>
        </p:nvSpPr>
        <p:spPr>
          <a:xfrm>
            <a:off x="9788614" y="1711791"/>
            <a:ext cx="1885225" cy="4597569"/>
          </a:xfrm>
          <a:prstGeom prst="rect">
            <a:avLst/>
          </a:prstGeom>
        </p:spPr>
        <p:txBody>
          <a:bodyPr vert="horz"/>
          <a:lstStyle>
            <a:lvl1pPr marL="0" indent="0">
              <a:buFontTx/>
              <a:buNone/>
              <a:defRPr sz="2000">
                <a:solidFill>
                  <a:schemeClr val="bg1">
                    <a:lumMod val="50000"/>
                  </a:schemeClr>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406264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10080" y="744470"/>
            <a:ext cx="8949690" cy="977855"/>
          </a:xfrm>
        </p:spPr>
        <p:txBody>
          <a:bodyPr anchor="ctr">
            <a:normAutofit/>
          </a:bodyPr>
          <a:lstStyle>
            <a:lvl1pPr>
              <a:defRPr sz="3600" b="1" i="0" cap="all" baseline="0">
                <a:solidFill>
                  <a:srgbClr val="0070C0"/>
                </a:solidFill>
                <a:latin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1910080" y="1857195"/>
            <a:ext cx="8949690" cy="3372212"/>
          </a:xfrm>
        </p:spPr>
        <p:txBody>
          <a:bodyPr/>
          <a:lstStyle>
            <a:lvl1pPr marL="0" indent="0">
              <a:buNone/>
              <a:defRPr sz="2400" b="0" i="0" cap="none" baseline="0">
                <a:solidFill>
                  <a:schemeClr val="tx1">
                    <a:tint val="7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oup 6"/>
          <p:cNvGrpSpPr/>
          <p:nvPr userDrawn="1"/>
        </p:nvGrpSpPr>
        <p:grpSpPr>
          <a:xfrm>
            <a:off x="0" y="6477000"/>
            <a:ext cx="12192000" cy="381000"/>
            <a:chOff x="0" y="4762500"/>
            <a:chExt cx="9144000" cy="38100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762500"/>
              <a:ext cx="91440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Box 9"/>
            <p:cNvSpPr txBox="1">
              <a:spLocks noChangeArrowheads="1"/>
            </p:cNvSpPr>
            <p:nvPr userDrawn="1"/>
          </p:nvSpPr>
          <p:spPr bwMode="auto">
            <a:xfrm>
              <a:off x="228600" y="4838700"/>
              <a:ext cx="579120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l" eaLnBrk="1" hangingPunct="1">
                <a:defRPr/>
              </a:pPr>
              <a:r>
                <a:rPr lang="en-US" sz="900" dirty="0">
                  <a:solidFill>
                    <a:srgbClr val="D9D9D9"/>
                  </a:solidFill>
                  <a:latin typeface="NewsGoth BT" charset="0"/>
                </a:rPr>
                <a:t>Enterprise Risk · Credit Risk · Market Risk</a:t>
              </a:r>
              <a:r>
                <a:rPr lang="en-US" sz="900" b="1" dirty="0">
                  <a:solidFill>
                    <a:schemeClr val="bg1"/>
                  </a:solidFill>
                  <a:latin typeface="NewsGoth BT" charset="0"/>
                </a:rPr>
                <a:t> </a:t>
              </a:r>
              <a:r>
                <a:rPr lang="en-US" sz="900" dirty="0">
                  <a:solidFill>
                    <a:srgbClr val="D9D9D9"/>
                  </a:solidFill>
                  <a:latin typeface="NewsGoth BT" charset="0"/>
                </a:rPr>
                <a:t>· Operational Risk · Regulatory Compliance · Securities Lending</a:t>
              </a:r>
            </a:p>
          </p:txBody>
        </p:sp>
        <p:sp>
          <p:nvSpPr>
            <p:cNvPr id="10" name="TextBox 12"/>
            <p:cNvSpPr txBox="1">
              <a:spLocks noChangeArrowheads="1"/>
            </p:cNvSpPr>
            <p:nvPr userDrawn="1"/>
          </p:nvSpPr>
          <p:spPr bwMode="auto">
            <a:xfrm>
              <a:off x="7425281" y="4822195"/>
              <a:ext cx="155107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eaLnBrk="1" hangingPunct="1">
                <a:defRPr/>
              </a:pPr>
              <a:r>
                <a:rPr lang="en-US" sz="1100" b="1" dirty="0">
                  <a:solidFill>
                    <a:srgbClr val="FFFFFF"/>
                  </a:solidFill>
                  <a:latin typeface="NewsGoth BT" charset="0"/>
                </a:rPr>
                <a:t>JOIN. ENGAGE. LEAD.</a:t>
              </a:r>
            </a:p>
          </p:txBody>
        </p:sp>
      </p:grpSp>
      <p:sp>
        <p:nvSpPr>
          <p:cNvPr id="11"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2" name="Straight Connector 11"/>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descr="RMA logo_no tagline_color_transparen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pic>
        <p:nvPicPr>
          <p:cNvPr id="15"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57211"/>
            <a:ext cx="1534160" cy="5779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908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69189"/>
            <a:ext cx="10515600" cy="1021499"/>
          </a:xfrm>
        </p:spPr>
        <p:txBody>
          <a:bodyPr>
            <a:normAutofit/>
          </a:bodyPr>
          <a:lstStyle>
            <a:lvl1pPr algn="ctr">
              <a:defRPr sz="3200" b="1" i="0" cap="all" baseline="0">
                <a:solidFill>
                  <a:srgbClr val="0070C0"/>
                </a:solidFill>
                <a:latin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3" name="Straight Connector 12"/>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descr="RMA logo_no tagline_color_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spTree>
    <p:extLst>
      <p:ext uri="{BB962C8B-B14F-4D97-AF65-F5344CB8AC3E}">
        <p14:creationId xmlns:p14="http://schemas.microsoft.com/office/powerpoint/2010/main" val="19770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655640"/>
            <a:ext cx="10515600" cy="1035048"/>
          </a:xfrm>
        </p:spPr>
        <p:txBody>
          <a:bodyPr>
            <a:normAutofit/>
          </a:bodyPr>
          <a:lstStyle>
            <a:lvl1pPr algn="ctr">
              <a:defRPr sz="3200" b="1" i="0" cap="all" baseline="0">
                <a:solidFill>
                  <a:srgbClr val="0070C0"/>
                </a:solidFill>
                <a:latin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5" name="Straight Connector 14"/>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descr="RMA logo_no tagline_color_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spTree>
    <p:extLst>
      <p:ext uri="{BB962C8B-B14F-4D97-AF65-F5344CB8AC3E}">
        <p14:creationId xmlns:p14="http://schemas.microsoft.com/office/powerpoint/2010/main" val="45437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normAutofit/>
          </a:bodyPr>
          <a:lstStyle>
            <a:lvl1pPr>
              <a:defRPr sz="2400" b="1" i="0" cap="all" baseline="0">
                <a:solidFill>
                  <a:srgbClr val="0070C0"/>
                </a:solidFill>
                <a:latin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baseline="0">
                <a:latin typeface="Arial" panose="020B0604020202020204" pitchFamily="34" charset="0"/>
              </a:defRPr>
            </a:lvl1pPr>
            <a:lvl2pPr>
              <a:defRPr sz="2800" baseline="0">
                <a:latin typeface="Arial" panose="020B0604020202020204" pitchFamily="34" charset="0"/>
              </a:defRPr>
            </a:lvl2pPr>
            <a:lvl3pPr>
              <a:defRPr sz="2400" baseline="0">
                <a:latin typeface="Arial" panose="020B0604020202020204" pitchFamily="34" charset="0"/>
              </a:defRPr>
            </a:lvl3pPr>
            <a:lvl4pPr>
              <a:defRPr sz="2000" baseline="0">
                <a:latin typeface="Arial" panose="020B0604020202020204" pitchFamily="34" charset="0"/>
              </a:defRPr>
            </a:lvl4pPr>
            <a:lvl5pPr>
              <a:defRPr sz="2000" baseline="0">
                <a:latin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aseline="0">
                <a:latin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TextBox 11"/>
          <p:cNvSpPr txBox="1">
            <a:spLocks noChangeArrowheads="1"/>
          </p:cNvSpPr>
          <p:nvPr userDrawn="1"/>
        </p:nvSpPr>
        <p:spPr bwMode="auto">
          <a:xfrm>
            <a:off x="5676900" y="213121"/>
            <a:ext cx="8382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ctr" eaLnBrk="1" hangingPunct="1">
              <a:defRPr/>
            </a:pPr>
            <a:fld id="{CFC0DFB8-D0D5-D64E-987A-DCE8F01B0304}" type="slidenum">
              <a:rPr lang="en-US" sz="1100" b="1" smtClean="0">
                <a:solidFill>
                  <a:srgbClr val="595959"/>
                </a:solidFill>
              </a:rPr>
              <a:pPr algn="ctr" eaLnBrk="1" hangingPunct="1">
                <a:defRPr/>
              </a:pPr>
              <a:t>‹#›</a:t>
            </a:fld>
            <a:endParaRPr lang="en-US" sz="1100" b="1" dirty="0">
              <a:solidFill>
                <a:srgbClr val="595959"/>
              </a:solidFill>
            </a:endParaRPr>
          </a:p>
        </p:txBody>
      </p:sp>
      <p:cxnSp>
        <p:nvCxnSpPr>
          <p:cNvPr id="13" name="Straight Connector 12"/>
          <p:cNvCxnSpPr/>
          <p:nvPr userDrawn="1"/>
        </p:nvCxnSpPr>
        <p:spPr>
          <a:xfrm>
            <a:off x="0" y="6096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descr="RMA logo_no tagline_color_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spTree>
    <p:extLst>
      <p:ext uri="{BB962C8B-B14F-4D97-AF65-F5344CB8AC3E}">
        <p14:creationId xmlns:p14="http://schemas.microsoft.com/office/powerpoint/2010/main" val="273571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46162"/>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506662"/>
            <a:ext cx="10515600" cy="371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616D9-F838-49F2-956F-827DEB3F3238}" type="datetimeFigureOut">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7DFA7-F7C2-45CF-B677-79AD077187B3}" type="slidenum">
              <a:rPr lang="en-US" smtClean="0"/>
              <a:t>‹#›</a:t>
            </a:fld>
            <a:endParaRPr lang="en-US"/>
          </a:p>
        </p:txBody>
      </p:sp>
      <p:pic>
        <p:nvPicPr>
          <p:cNvPr id="7" name="Picture 2"/>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0" y="6477000"/>
            <a:ext cx="121920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9"/>
          <p:cNvSpPr txBox="1">
            <a:spLocks noChangeArrowheads="1"/>
          </p:cNvSpPr>
          <p:nvPr userDrawn="1"/>
        </p:nvSpPr>
        <p:spPr bwMode="auto">
          <a:xfrm>
            <a:off x="304800" y="6553200"/>
            <a:ext cx="772160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l" eaLnBrk="1" hangingPunct="1">
              <a:defRPr/>
            </a:pPr>
            <a:r>
              <a:rPr lang="en-US" sz="900" b="0" i="0" dirty="0">
                <a:solidFill>
                  <a:srgbClr val="D9D9D9"/>
                </a:solidFill>
                <a:latin typeface="News Gothic Std" charset="0"/>
                <a:ea typeface="News Gothic Std" charset="0"/>
                <a:cs typeface="News Gothic Std" charset="0"/>
              </a:rPr>
              <a:t>Enterprise Risk · Credit Risk · Market Risk</a:t>
            </a:r>
            <a:r>
              <a:rPr lang="en-US" sz="900" b="0" i="0" dirty="0">
                <a:solidFill>
                  <a:schemeClr val="bg1"/>
                </a:solidFill>
                <a:latin typeface="News Gothic Std" charset="0"/>
                <a:ea typeface="News Gothic Std" charset="0"/>
                <a:cs typeface="News Gothic Std" charset="0"/>
              </a:rPr>
              <a:t> </a:t>
            </a:r>
            <a:r>
              <a:rPr lang="en-US" sz="900" b="0" i="0" dirty="0">
                <a:solidFill>
                  <a:srgbClr val="D9D9D9"/>
                </a:solidFill>
                <a:latin typeface="News Gothic Std" charset="0"/>
                <a:ea typeface="News Gothic Std" charset="0"/>
                <a:cs typeface="News Gothic Std" charset="0"/>
              </a:rPr>
              <a:t>· Operational Risk · Regulatory Affairs · Securities Lending</a:t>
            </a:r>
          </a:p>
        </p:txBody>
      </p:sp>
      <p:sp>
        <p:nvSpPr>
          <p:cNvPr id="9" name="TextBox 12"/>
          <p:cNvSpPr txBox="1">
            <a:spLocks noChangeArrowheads="1"/>
          </p:cNvSpPr>
          <p:nvPr userDrawn="1"/>
        </p:nvSpPr>
        <p:spPr bwMode="auto">
          <a:xfrm>
            <a:off x="9880055" y="6536695"/>
            <a:ext cx="213922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eaLnBrk="1" hangingPunct="1">
              <a:defRPr/>
            </a:pPr>
            <a:r>
              <a:rPr lang="en-US" sz="1100" b="1" i="0" dirty="0">
                <a:solidFill>
                  <a:srgbClr val="FFFFFF"/>
                </a:solidFill>
                <a:latin typeface="News Gothic Std" charset="0"/>
                <a:ea typeface="News Gothic Std" charset="0"/>
                <a:cs typeface="News Gothic Std" charset="0"/>
              </a:rPr>
              <a:t>JOIN. ENGAGE. LEAD.</a:t>
            </a:r>
          </a:p>
        </p:txBody>
      </p:sp>
      <p:pic>
        <p:nvPicPr>
          <p:cNvPr id="10" name="Picture 9" descr="RMA logo_no tagline_color_transparent.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46199" y="153533"/>
            <a:ext cx="1530202" cy="380787"/>
          </a:xfrm>
          <a:prstGeom prst="rect">
            <a:avLst/>
          </a:prstGeom>
        </p:spPr>
      </p:pic>
    </p:spTree>
    <p:extLst>
      <p:ext uri="{BB962C8B-B14F-4D97-AF65-F5344CB8AC3E}">
        <p14:creationId xmlns:p14="http://schemas.microsoft.com/office/powerpoint/2010/main" val="189620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52" r:id="rId6"/>
    <p:sldLayoutId id="2147483653" r:id="rId7"/>
    <p:sldLayoutId id="2147483656" r:id="rId8"/>
  </p:sldLayoutIdLst>
  <p:txStyles>
    <p:titleStyle>
      <a:lvl1pPr algn="ctr" defTabSz="914400" rtl="0" eaLnBrk="1" latinLnBrk="0" hangingPunct="1">
        <a:lnSpc>
          <a:spcPct val="90000"/>
        </a:lnSpc>
        <a:spcBef>
          <a:spcPct val="0"/>
        </a:spcBef>
        <a:buNone/>
        <a:defRPr sz="3200" b="1" i="0" kern="1200" cap="all" baseline="0">
          <a:solidFill>
            <a:srgbClr val="0070C0"/>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chart" Target="../charts/chart1.xml"/><Relationship Id="rId12" Type="http://schemas.openxmlformats.org/officeDocument/2006/relationships/chart" Target="../charts/chart6.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chart" Target="../charts/chart5.xml"/><Relationship Id="rId5" Type="http://schemas.openxmlformats.org/officeDocument/2006/relationships/diagramColors" Target="../diagrams/colors1.xml"/><Relationship Id="rId10" Type="http://schemas.openxmlformats.org/officeDocument/2006/relationships/chart" Target="../charts/chart4.xml"/><Relationship Id="rId4" Type="http://schemas.openxmlformats.org/officeDocument/2006/relationships/diagramQuickStyle" Target="../diagrams/quickStyle1.xml"/><Relationship Id="rId9" Type="http://schemas.openxmlformats.org/officeDocument/2006/relationships/chart" Target="../charts/chart3.xml"/><Relationship Id="rId1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3130" y="855663"/>
            <a:ext cx="8808720" cy="2387600"/>
          </a:xfrm>
        </p:spPr>
        <p:txBody>
          <a:bodyPr/>
          <a:lstStyle/>
          <a:p>
            <a:r>
              <a:rPr lang="en-US" dirty="0"/>
              <a:t>GCOR XIV Advertising PLAN</a:t>
            </a:r>
          </a:p>
        </p:txBody>
      </p:sp>
      <p:sp>
        <p:nvSpPr>
          <p:cNvPr id="3" name="Subtitle 2"/>
          <p:cNvSpPr>
            <a:spLocks noGrp="1"/>
          </p:cNvSpPr>
          <p:nvPr>
            <p:ph type="subTitle" idx="1"/>
          </p:nvPr>
        </p:nvSpPr>
        <p:spPr>
          <a:xfrm>
            <a:off x="1945005" y="3414713"/>
            <a:ext cx="8808720" cy="1655762"/>
          </a:xfrm>
        </p:spPr>
        <p:txBody>
          <a:bodyPr>
            <a:normAutofit/>
          </a:bodyPr>
          <a:lstStyle/>
          <a:p>
            <a:r>
              <a:rPr lang="en-US" sz="2000" dirty="0"/>
              <a:t>MAY 2020</a:t>
            </a:r>
          </a:p>
        </p:txBody>
      </p:sp>
    </p:spTree>
    <p:extLst>
      <p:ext uri="{BB962C8B-B14F-4D97-AF65-F5344CB8AC3E}">
        <p14:creationId xmlns:p14="http://schemas.microsoft.com/office/powerpoint/2010/main" val="417418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6EE65-CDFE-4B94-AE76-CB8F9B86A1B2}"/>
              </a:ext>
            </a:extLst>
          </p:cNvPr>
          <p:cNvSpPr>
            <a:spLocks noGrp="1"/>
          </p:cNvSpPr>
          <p:nvPr>
            <p:ph type="title"/>
          </p:nvPr>
        </p:nvSpPr>
        <p:spPr>
          <a:xfrm>
            <a:off x="200025" y="669189"/>
            <a:ext cx="11725275" cy="1021499"/>
          </a:xfrm>
        </p:spPr>
        <p:txBody>
          <a:bodyPr>
            <a:normAutofit/>
          </a:bodyPr>
          <a:lstStyle/>
          <a:p>
            <a:r>
              <a:rPr lang="en-US" dirty="0"/>
              <a:t>Introduction</a:t>
            </a:r>
          </a:p>
        </p:txBody>
      </p:sp>
      <p:sp>
        <p:nvSpPr>
          <p:cNvPr id="17" name="Content Placeholder 4">
            <a:extLst>
              <a:ext uri="{FF2B5EF4-FFF2-40B4-BE49-F238E27FC236}">
                <a16:creationId xmlns:a16="http://schemas.microsoft.com/office/drawing/2014/main" id="{1B72FDFE-5235-4FF4-B51C-2274A8DFAF6F}"/>
              </a:ext>
            </a:extLst>
          </p:cNvPr>
          <p:cNvSpPr>
            <a:spLocks noGrp="1"/>
          </p:cNvSpPr>
          <p:nvPr>
            <p:ph idx="1"/>
          </p:nvPr>
        </p:nvSpPr>
        <p:spPr>
          <a:xfrm>
            <a:off x="838200" y="1682114"/>
            <a:ext cx="10515600" cy="4104323"/>
          </a:xfrm>
        </p:spPr>
        <p:txBody>
          <a:bodyPr>
            <a:normAutofit lnSpcReduction="10000"/>
          </a:bodyPr>
          <a:lstStyle/>
          <a:p>
            <a:pPr marL="514350" indent="-514350">
              <a:buFont typeface="+mj-lt"/>
              <a:buAutoNum type="arabicParenR"/>
            </a:pPr>
            <a:r>
              <a:rPr lang="en-US" dirty="0"/>
              <a:t>All the proposed strategies, plans, and budgets are all part of a Phase 1 rollout to get a baseline for measuring how each of the ads perform</a:t>
            </a:r>
            <a:br>
              <a:rPr lang="en-US" dirty="0"/>
            </a:br>
            <a:endParaRPr lang="en-US" dirty="0"/>
          </a:p>
          <a:p>
            <a:pPr marL="514350" indent="-514350">
              <a:buFont typeface="+mj-lt"/>
              <a:buAutoNum type="arabicParenR"/>
            </a:pPr>
            <a:r>
              <a:rPr lang="en-US" dirty="0"/>
              <a:t>After monitoring the analytics and data that comes from each ad in each campaign, we will see what works and what doesn’t work</a:t>
            </a:r>
            <a:br>
              <a:rPr lang="en-US" dirty="0"/>
            </a:br>
            <a:endParaRPr lang="en-US" dirty="0"/>
          </a:p>
          <a:p>
            <a:pPr marL="514350" indent="-514350">
              <a:buFont typeface="+mj-lt"/>
              <a:buAutoNum type="arabicParenR"/>
            </a:pPr>
            <a:r>
              <a:rPr lang="en-US" dirty="0"/>
              <a:t> Then we will adjust the ad accordingly (copy, graphics, target audience, budget, etc.) on the fly while it is still live and active</a:t>
            </a:r>
          </a:p>
        </p:txBody>
      </p:sp>
    </p:spTree>
    <p:extLst>
      <p:ext uri="{BB962C8B-B14F-4D97-AF65-F5344CB8AC3E}">
        <p14:creationId xmlns:p14="http://schemas.microsoft.com/office/powerpoint/2010/main" val="144266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2BF7E-A1E9-4D3C-A5A9-6FF398E385D8}"/>
              </a:ext>
            </a:extLst>
          </p:cNvPr>
          <p:cNvSpPr>
            <a:spLocks noGrp="1"/>
          </p:cNvSpPr>
          <p:nvPr>
            <p:ph type="title"/>
          </p:nvPr>
        </p:nvSpPr>
        <p:spPr/>
        <p:txBody>
          <a:bodyPr/>
          <a:lstStyle/>
          <a:p>
            <a:r>
              <a:rPr lang="en-US" dirty="0"/>
              <a:t>GCOR XIV</a:t>
            </a:r>
          </a:p>
        </p:txBody>
      </p:sp>
      <p:sp>
        <p:nvSpPr>
          <p:cNvPr id="3" name="Content Placeholder 2">
            <a:extLst>
              <a:ext uri="{FF2B5EF4-FFF2-40B4-BE49-F238E27FC236}">
                <a16:creationId xmlns:a16="http://schemas.microsoft.com/office/drawing/2014/main" id="{580DB271-DB35-4559-8C59-B2AA12618EA6}"/>
              </a:ext>
            </a:extLst>
          </p:cNvPr>
          <p:cNvSpPr>
            <a:spLocks noGrp="1"/>
          </p:cNvSpPr>
          <p:nvPr>
            <p:ph idx="1"/>
          </p:nvPr>
        </p:nvSpPr>
        <p:spPr>
          <a:xfrm>
            <a:off x="838200" y="1471613"/>
            <a:ext cx="10515600" cy="4633912"/>
          </a:xfrm>
        </p:spPr>
        <p:txBody>
          <a:bodyPr vert="horz" lIns="91440" tIns="45720" rIns="91440" bIns="45720" rtlCol="0" anchor="t">
            <a:normAutofit/>
          </a:bodyPr>
          <a:lstStyle/>
          <a:p>
            <a:pPr lvl="0"/>
            <a:r>
              <a:rPr lang="en-US" dirty="0">
                <a:cs typeface="Arial"/>
              </a:rPr>
              <a:t>Goals: </a:t>
            </a:r>
          </a:p>
          <a:p>
            <a:pPr lvl="1"/>
            <a:r>
              <a:rPr lang="en-US" sz="2000" dirty="0"/>
              <a:t>Increase awareness</a:t>
            </a:r>
          </a:p>
          <a:p>
            <a:pPr lvl="1"/>
            <a:r>
              <a:rPr lang="en-US" sz="2000" dirty="0"/>
              <a:t>Drive registrations</a:t>
            </a:r>
          </a:p>
          <a:p>
            <a:pPr lvl="1"/>
            <a:r>
              <a:rPr lang="en-US" sz="2000" dirty="0"/>
              <a:t>Generate 5% more registrations than GCOR XIII</a:t>
            </a:r>
            <a:br>
              <a:rPr lang="en-US" sz="2000" dirty="0"/>
            </a:br>
            <a:endParaRPr lang="en-US" sz="2000" dirty="0">
              <a:cs typeface="Arial"/>
            </a:endParaRPr>
          </a:p>
          <a:p>
            <a:r>
              <a:rPr lang="en-US" dirty="0">
                <a:cs typeface="Arial"/>
              </a:rPr>
              <a:t>Strategy:</a:t>
            </a:r>
          </a:p>
          <a:p>
            <a:pPr lvl="1"/>
            <a:r>
              <a:rPr lang="en-US" sz="2000" dirty="0">
                <a:cs typeface="Arial"/>
              </a:rPr>
              <a:t>Focus on LinkedIn Ads </a:t>
            </a:r>
          </a:p>
          <a:p>
            <a:pPr lvl="2"/>
            <a:r>
              <a:rPr lang="en-US" sz="1800" dirty="0">
                <a:cs typeface="Arial"/>
              </a:rPr>
              <a:t>Single Image</a:t>
            </a:r>
          </a:p>
          <a:p>
            <a:pPr lvl="1"/>
            <a:r>
              <a:rPr lang="en-US" sz="2000" dirty="0">
                <a:cs typeface="Arial"/>
              </a:rPr>
              <a:t>LinkedIn ads allows us to hyper-focus on industry and audience</a:t>
            </a:r>
          </a:p>
          <a:p>
            <a:pPr lvl="1"/>
            <a:r>
              <a:rPr lang="en-US" sz="2000" dirty="0">
                <a:cs typeface="Arial"/>
              </a:rPr>
              <a:t>Run a combination of above ads for 45 days and course correct as we see fit</a:t>
            </a:r>
          </a:p>
        </p:txBody>
      </p:sp>
    </p:spTree>
    <p:extLst>
      <p:ext uri="{BB962C8B-B14F-4D97-AF65-F5344CB8AC3E}">
        <p14:creationId xmlns:p14="http://schemas.microsoft.com/office/powerpoint/2010/main" val="2397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601C3-5630-4CDE-8A30-E866B16B1F0E}"/>
              </a:ext>
            </a:extLst>
          </p:cNvPr>
          <p:cNvSpPr>
            <a:spLocks noGrp="1"/>
          </p:cNvSpPr>
          <p:nvPr>
            <p:ph type="title"/>
          </p:nvPr>
        </p:nvSpPr>
        <p:spPr/>
        <p:txBody>
          <a:bodyPr/>
          <a:lstStyle/>
          <a:p>
            <a:r>
              <a:rPr lang="en-US" dirty="0"/>
              <a:t>GCOR XIV</a:t>
            </a:r>
          </a:p>
        </p:txBody>
      </p:sp>
      <p:sp>
        <p:nvSpPr>
          <p:cNvPr id="3" name="Content Placeholder 2">
            <a:extLst>
              <a:ext uri="{FF2B5EF4-FFF2-40B4-BE49-F238E27FC236}">
                <a16:creationId xmlns:a16="http://schemas.microsoft.com/office/drawing/2014/main" id="{727169DD-BF30-4083-8724-EAFD4BB11599}"/>
              </a:ext>
            </a:extLst>
          </p:cNvPr>
          <p:cNvSpPr>
            <a:spLocks noGrp="1"/>
          </p:cNvSpPr>
          <p:nvPr>
            <p:ph idx="1"/>
          </p:nvPr>
        </p:nvSpPr>
        <p:spPr>
          <a:xfrm>
            <a:off x="333375" y="1497749"/>
            <a:ext cx="11525249" cy="4893526"/>
          </a:xfrm>
        </p:spPr>
        <p:txBody>
          <a:bodyPr>
            <a:normAutofit fontScale="40000" lnSpcReduction="20000"/>
          </a:bodyPr>
          <a:lstStyle/>
          <a:p>
            <a:pPr marL="0" indent="0" algn="just">
              <a:spcBef>
                <a:spcPts val="0"/>
              </a:spcBef>
              <a:buNone/>
            </a:pPr>
            <a:r>
              <a:rPr lang="en-US" sz="5000" b="1" dirty="0">
                <a:ea typeface="Calibri" panose="020F0502020204030204" pitchFamily="34" charset="0"/>
                <a:cs typeface="Arial" panose="020B0604020202020204" pitchFamily="34" charset="0"/>
              </a:rPr>
              <a:t>Single Image Ad:</a:t>
            </a:r>
          </a:p>
          <a:p>
            <a:pPr marR="0" lvl="1" algn="just">
              <a:spcBef>
                <a:spcPts val="0"/>
              </a:spcBef>
              <a:spcAft>
                <a:spcPts val="0"/>
              </a:spcAft>
            </a:pPr>
            <a:endParaRPr lang="en-US" b="1" dirty="0">
              <a:ea typeface="Calibri" panose="020F0502020204030204" pitchFamily="34" charset="0"/>
              <a:cs typeface="Arial" panose="020B0604020202020204" pitchFamily="34" charset="0"/>
            </a:endParaRPr>
          </a:p>
          <a:p>
            <a:pPr marR="0" lvl="1" algn="just">
              <a:spcBef>
                <a:spcPts val="600"/>
              </a:spcBef>
              <a:spcAft>
                <a:spcPts val="0"/>
              </a:spcAft>
            </a:pPr>
            <a:r>
              <a:rPr lang="en-US" sz="4500" b="1" dirty="0">
                <a:ea typeface="Calibri" panose="020F0502020204030204" pitchFamily="34" charset="0"/>
                <a:cs typeface="Arial" panose="020B0604020202020204" pitchFamily="34" charset="0"/>
              </a:rPr>
              <a:t>Objective</a:t>
            </a:r>
            <a:r>
              <a:rPr lang="en-US" sz="4500" dirty="0">
                <a:ea typeface="Calibri" panose="020F0502020204030204" pitchFamily="34" charset="0"/>
                <a:cs typeface="Arial" panose="020B0604020202020204" pitchFamily="34" charset="0"/>
              </a:rPr>
              <a:t>: Website Visits</a:t>
            </a:r>
            <a:endParaRPr lang="en-US" sz="4500" b="1" dirty="0">
              <a:ea typeface="Calibri" panose="020F0502020204030204" pitchFamily="34" charset="0"/>
              <a:cs typeface="Arial" panose="020B0604020202020204" pitchFamily="34" charset="0"/>
            </a:endParaRPr>
          </a:p>
          <a:p>
            <a:pPr marR="0" lvl="1" algn="just">
              <a:spcBef>
                <a:spcPts val="600"/>
              </a:spcBef>
              <a:spcAft>
                <a:spcPts val="0"/>
              </a:spcAft>
            </a:pPr>
            <a:r>
              <a:rPr lang="en-US" sz="4500" b="1" dirty="0">
                <a:ea typeface="Calibri" panose="020F0502020204030204" pitchFamily="34" charset="0"/>
                <a:cs typeface="Arial" panose="020B0604020202020204" pitchFamily="34" charset="0"/>
              </a:rPr>
              <a:t>Region</a:t>
            </a:r>
            <a:r>
              <a:rPr lang="en-US" sz="4500" dirty="0">
                <a:ea typeface="Calibri" panose="020F0502020204030204" pitchFamily="34" charset="0"/>
                <a:cs typeface="Arial" panose="020B0604020202020204" pitchFamily="34" charset="0"/>
              </a:rPr>
              <a:t>: United States</a:t>
            </a:r>
          </a:p>
          <a:p>
            <a:pPr marR="0" lvl="1" algn="just">
              <a:spcBef>
                <a:spcPts val="600"/>
              </a:spcBef>
              <a:spcAft>
                <a:spcPts val="0"/>
              </a:spcAft>
            </a:pPr>
            <a:r>
              <a:rPr lang="en-US" sz="4500" b="1" dirty="0">
                <a:ea typeface="Calibri" panose="020F0502020204030204" pitchFamily="34" charset="0"/>
                <a:cs typeface="Arial" panose="020B0604020202020204" pitchFamily="34" charset="0"/>
              </a:rPr>
              <a:t>Forecasted Target Audience Size</a:t>
            </a:r>
            <a:r>
              <a:rPr lang="en-US" sz="4500" dirty="0">
                <a:ea typeface="Calibri" panose="020F0502020204030204" pitchFamily="34" charset="0"/>
                <a:cs typeface="Arial" panose="020B0604020202020204" pitchFamily="34" charset="0"/>
              </a:rPr>
              <a:t>: 350,000+</a:t>
            </a:r>
          </a:p>
          <a:p>
            <a:pPr marR="0" lvl="1" algn="just">
              <a:spcBef>
                <a:spcPts val="600"/>
              </a:spcBef>
              <a:spcAft>
                <a:spcPts val="600"/>
              </a:spcAft>
            </a:pPr>
            <a:r>
              <a:rPr lang="en-US" sz="4500" b="1" dirty="0">
                <a:ea typeface="Calibri" panose="020F0502020204030204" pitchFamily="34" charset="0"/>
                <a:cs typeface="Arial" panose="020B0604020202020204" pitchFamily="34" charset="0"/>
              </a:rPr>
              <a:t>Forecasted Total Impressions</a:t>
            </a:r>
            <a:r>
              <a:rPr lang="en-US" sz="4500" dirty="0">
                <a:ea typeface="Calibri" panose="020F0502020204030204" pitchFamily="34" charset="0"/>
                <a:cs typeface="Arial" panose="020B0604020202020204" pitchFamily="34" charset="0"/>
              </a:rPr>
              <a:t>: 74,000 – 300,000</a:t>
            </a:r>
          </a:p>
          <a:p>
            <a:pPr marR="0" lvl="1" algn="just">
              <a:spcBef>
                <a:spcPts val="600"/>
              </a:spcBef>
              <a:spcAft>
                <a:spcPts val="600"/>
              </a:spcAft>
            </a:pPr>
            <a:r>
              <a:rPr lang="en-US" sz="4500" b="1" dirty="0">
                <a:ea typeface="Calibri" panose="020F0502020204030204" pitchFamily="34" charset="0"/>
                <a:cs typeface="Arial" panose="020B0604020202020204" pitchFamily="34" charset="0"/>
              </a:rPr>
              <a:t>Forecasted CTR</a:t>
            </a:r>
            <a:r>
              <a:rPr lang="en-US" sz="4500" dirty="0">
                <a:ea typeface="Calibri" panose="020F0502020204030204" pitchFamily="34" charset="0"/>
                <a:cs typeface="Arial" panose="020B0604020202020204" pitchFamily="34" charset="0"/>
              </a:rPr>
              <a:t>: 0.36% - 0.53%</a:t>
            </a:r>
          </a:p>
          <a:p>
            <a:pPr marR="0" lvl="1" algn="just">
              <a:spcBef>
                <a:spcPts val="600"/>
              </a:spcBef>
              <a:spcAft>
                <a:spcPts val="600"/>
              </a:spcAft>
            </a:pPr>
            <a:r>
              <a:rPr lang="en-US" sz="4500" b="1" dirty="0">
                <a:ea typeface="Calibri" panose="020F0502020204030204" pitchFamily="34" charset="0"/>
                <a:cs typeface="Arial" panose="020B0604020202020204" pitchFamily="34" charset="0"/>
              </a:rPr>
              <a:t>Forecasted Total Clicks</a:t>
            </a:r>
            <a:r>
              <a:rPr lang="en-US" sz="4500" dirty="0">
                <a:ea typeface="Calibri" panose="020F0502020204030204" pitchFamily="34" charset="0"/>
                <a:cs typeface="Arial" panose="020B0604020202020204" pitchFamily="34" charset="0"/>
              </a:rPr>
              <a:t>: 470 - 1000</a:t>
            </a:r>
          </a:p>
          <a:p>
            <a:pPr marR="0" lvl="1" algn="just">
              <a:spcBef>
                <a:spcPts val="600"/>
              </a:spcBef>
              <a:spcAft>
                <a:spcPts val="600"/>
              </a:spcAft>
            </a:pPr>
            <a:r>
              <a:rPr lang="en-US" sz="4500" b="1" dirty="0">
                <a:ea typeface="Calibri" panose="020F0502020204030204" pitchFamily="34" charset="0"/>
                <a:cs typeface="Arial" panose="020B0604020202020204" pitchFamily="34" charset="0"/>
              </a:rPr>
              <a:t>Conversion Tracking</a:t>
            </a:r>
            <a:r>
              <a:rPr lang="en-US" sz="4500" dirty="0">
                <a:ea typeface="Calibri" panose="020F0502020204030204" pitchFamily="34" charset="0"/>
                <a:cs typeface="Arial" panose="020B0604020202020204" pitchFamily="34" charset="0"/>
              </a:rPr>
              <a:t>: GCOR Virtual Microsite </a:t>
            </a:r>
          </a:p>
          <a:p>
            <a:pPr lvl="1" algn="just">
              <a:spcBef>
                <a:spcPts val="0"/>
              </a:spcBef>
              <a:spcAft>
                <a:spcPts val="600"/>
              </a:spcAft>
            </a:pPr>
            <a:endParaRPr lang="en-US" sz="3600" b="1" dirty="0">
              <a:ea typeface="Calibri" panose="020F0502020204030204" pitchFamily="34" charset="0"/>
              <a:cs typeface="Arial" panose="020B0604020202020204" pitchFamily="34" charset="0"/>
            </a:endParaRPr>
          </a:p>
          <a:p>
            <a:pPr lvl="1" algn="just">
              <a:lnSpc>
                <a:spcPct val="170000"/>
              </a:lnSpc>
              <a:spcBef>
                <a:spcPts val="0"/>
              </a:spcBef>
              <a:spcAft>
                <a:spcPts val="600"/>
              </a:spcAft>
            </a:pPr>
            <a:r>
              <a:rPr lang="en-US" sz="2900" b="1" dirty="0">
                <a:ea typeface="Calibri" panose="020F0502020204030204" pitchFamily="34" charset="0"/>
                <a:cs typeface="Arial" panose="020B0604020202020204" pitchFamily="34" charset="0"/>
              </a:rPr>
              <a:t>Job Titles</a:t>
            </a:r>
            <a:r>
              <a:rPr lang="en-US" sz="2900" dirty="0">
                <a:ea typeface="Calibri" panose="020F0502020204030204" pitchFamily="34" charset="0"/>
                <a:cs typeface="Arial" panose="020B0604020202020204" pitchFamily="34" charset="0"/>
              </a:rPr>
              <a:t>: </a:t>
            </a:r>
            <a:r>
              <a:rPr lang="en-US" sz="2900" dirty="0">
                <a:cs typeface="Arial" panose="020B0604020202020204" pitchFamily="34" charset="0"/>
              </a:rPr>
              <a:t>Operational Risk Manager, Operational Risk Specialist, Head Of Operational Risk, Head Of Market Risk, Head Of Internal Audit, Risk Management Specialist, Chief Compliance Officer, Vice President Compliance, Chief Risk Officer, Director of Risk Management, Vice President of Risk Management, Enterprise Risk Manager, Manager Enterprise Risk Services, Head Of Risk Management, Senior Risk Manager, Head Of Risk, Internal Auditor, Senior Internal Auditor, Senior Auditor, Audit Internal, Audit Manager, Director Of Internal Audit, Legal Counsel, Senior Legal Counsel, Corporate Legal Counsel, Chief Legal Counsel, Assistant Legal Counsel, Compliance Manager, Compliance Officer, Senior Compliance Manager, Business Continuity Specialist, Business Continuity Manager, Business Continuity Consultant, Business Continuity Analyst, Business Continuity Coordinator</a:t>
            </a:r>
          </a:p>
          <a:p>
            <a:pPr marR="0" lvl="1" algn="just">
              <a:spcBef>
                <a:spcPts val="0"/>
              </a:spcBef>
              <a:spcAft>
                <a:spcPts val="600"/>
              </a:spcAft>
            </a:pPr>
            <a:endParaRPr lang="en-US" sz="3300" dirty="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3179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52D5-E8EE-473D-8E43-34AACE9EDA05}"/>
              </a:ext>
            </a:extLst>
          </p:cNvPr>
          <p:cNvSpPr>
            <a:spLocks noGrp="1"/>
          </p:cNvSpPr>
          <p:nvPr>
            <p:ph type="title"/>
          </p:nvPr>
        </p:nvSpPr>
        <p:spPr/>
        <p:txBody>
          <a:bodyPr/>
          <a:lstStyle/>
          <a:p>
            <a:r>
              <a:rPr lang="en-US" dirty="0"/>
              <a:t>Target audience</a:t>
            </a:r>
          </a:p>
        </p:txBody>
      </p:sp>
      <p:graphicFrame>
        <p:nvGraphicFramePr>
          <p:cNvPr id="4" name="Content Placeholder 2">
            <a:extLst>
              <a:ext uri="{FF2B5EF4-FFF2-40B4-BE49-F238E27FC236}">
                <a16:creationId xmlns:a16="http://schemas.microsoft.com/office/drawing/2014/main" id="{C1088252-CE6F-497F-8FAC-860B57045950}"/>
              </a:ext>
            </a:extLst>
          </p:cNvPr>
          <p:cNvGraphicFramePr>
            <a:graphicFrameLocks noGrp="1"/>
          </p:cNvGraphicFramePr>
          <p:nvPr>
            <p:ph idx="1"/>
            <p:extLst>
              <p:ext uri="{D42A27DB-BD31-4B8C-83A1-F6EECF244321}">
                <p14:modId xmlns:p14="http://schemas.microsoft.com/office/powerpoint/2010/main" val="397413034"/>
              </p:ext>
            </p:extLst>
          </p:nvPr>
        </p:nvGraphicFramePr>
        <p:xfrm>
          <a:off x="1619250" y="1481931"/>
          <a:ext cx="8953500" cy="2861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198D80B4-8EE4-4ADE-A8C5-B06A5E5209DD}"/>
              </a:ext>
            </a:extLst>
          </p:cNvPr>
          <p:cNvGrpSpPr/>
          <p:nvPr/>
        </p:nvGrpSpPr>
        <p:grpSpPr>
          <a:xfrm>
            <a:off x="1473613" y="4301232"/>
            <a:ext cx="9244775" cy="2163352"/>
            <a:chOff x="0" y="0"/>
            <a:chExt cx="11760201" cy="2752725"/>
          </a:xfrm>
        </p:grpSpPr>
        <p:graphicFrame>
          <p:nvGraphicFramePr>
            <p:cNvPr id="6" name="Chart 5">
              <a:extLst>
                <a:ext uri="{FF2B5EF4-FFF2-40B4-BE49-F238E27FC236}">
                  <a16:creationId xmlns:a16="http://schemas.microsoft.com/office/drawing/2014/main" id="{05B889E7-187F-41CB-BFF4-3B6D75DF6246}"/>
                </a:ext>
              </a:extLst>
            </p:cNvPr>
            <p:cNvGraphicFramePr/>
            <p:nvPr/>
          </p:nvGraphicFramePr>
          <p:xfrm>
            <a:off x="7761605" y="0"/>
            <a:ext cx="2054225"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Chart 6">
              <a:extLst>
                <a:ext uri="{FF2B5EF4-FFF2-40B4-BE49-F238E27FC236}">
                  <a16:creationId xmlns:a16="http://schemas.microsoft.com/office/drawing/2014/main" id="{56CC8804-3F76-409A-9910-31795ED7BAA9}"/>
                </a:ext>
              </a:extLst>
            </p:cNvPr>
            <p:cNvGraphicFramePr/>
            <p:nvPr/>
          </p:nvGraphicFramePr>
          <p:xfrm>
            <a:off x="9702801" y="0"/>
            <a:ext cx="2057400" cy="275272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8" name="Chart 7">
              <a:extLst>
                <a:ext uri="{FF2B5EF4-FFF2-40B4-BE49-F238E27FC236}">
                  <a16:creationId xmlns:a16="http://schemas.microsoft.com/office/drawing/2014/main" id="{67D26C67-66CB-4628-8A3F-5F80C1A38BDF}"/>
                </a:ext>
              </a:extLst>
            </p:cNvPr>
            <p:cNvGraphicFramePr/>
            <p:nvPr/>
          </p:nvGraphicFramePr>
          <p:xfrm>
            <a:off x="0" y="0"/>
            <a:ext cx="2057400" cy="27432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9" name="Chart 8">
              <a:extLst>
                <a:ext uri="{FF2B5EF4-FFF2-40B4-BE49-F238E27FC236}">
                  <a16:creationId xmlns:a16="http://schemas.microsoft.com/office/drawing/2014/main" id="{97F19B08-1005-4135-BB45-08285BF70C59}"/>
                </a:ext>
              </a:extLst>
            </p:cNvPr>
            <p:cNvGraphicFramePr/>
            <p:nvPr/>
          </p:nvGraphicFramePr>
          <p:xfrm>
            <a:off x="1938020" y="0"/>
            <a:ext cx="2057400" cy="27432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0" name="Chart 9">
              <a:extLst>
                <a:ext uri="{FF2B5EF4-FFF2-40B4-BE49-F238E27FC236}">
                  <a16:creationId xmlns:a16="http://schemas.microsoft.com/office/drawing/2014/main" id="{D7F711F9-A96C-46C6-A080-95970A81DB76}"/>
                </a:ext>
              </a:extLst>
            </p:cNvPr>
            <p:cNvGraphicFramePr/>
            <p:nvPr/>
          </p:nvGraphicFramePr>
          <p:xfrm>
            <a:off x="3885565" y="0"/>
            <a:ext cx="2057400" cy="27432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1" name="Chart 10">
              <a:extLst>
                <a:ext uri="{FF2B5EF4-FFF2-40B4-BE49-F238E27FC236}">
                  <a16:creationId xmlns:a16="http://schemas.microsoft.com/office/drawing/2014/main" id="{A9F0E489-82B9-4CE5-B910-170327637EE2}"/>
                </a:ext>
              </a:extLst>
            </p:cNvPr>
            <p:cNvGraphicFramePr/>
            <p:nvPr/>
          </p:nvGraphicFramePr>
          <p:xfrm>
            <a:off x="5826760" y="0"/>
            <a:ext cx="2054225" cy="2752725"/>
          </p:xfrm>
          <a:graphic>
            <a:graphicData uri="http://schemas.openxmlformats.org/drawingml/2006/chart">
              <c:chart xmlns:c="http://schemas.openxmlformats.org/drawingml/2006/chart" xmlns:r="http://schemas.openxmlformats.org/officeDocument/2006/relationships" r:id="rId12"/>
            </a:graphicData>
          </a:graphic>
        </p:graphicFrame>
      </p:grpSp>
      <p:pic>
        <p:nvPicPr>
          <p:cNvPr id="18" name="Graphic 17" descr="Badge Tick1">
            <a:extLst>
              <a:ext uri="{FF2B5EF4-FFF2-40B4-BE49-F238E27FC236}">
                <a16:creationId xmlns:a16="http://schemas.microsoft.com/office/drawing/2014/main" id="{0E2243D5-16E6-4DA4-BF5D-26C3384099F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096919" y="5262136"/>
            <a:ext cx="464687" cy="464687"/>
          </a:xfrm>
          <a:prstGeom prst="rect">
            <a:avLst/>
          </a:prstGeom>
        </p:spPr>
      </p:pic>
      <p:pic>
        <p:nvPicPr>
          <p:cNvPr id="19" name="Graphic 18" descr="Badge Tick1">
            <a:extLst>
              <a:ext uri="{FF2B5EF4-FFF2-40B4-BE49-F238E27FC236}">
                <a16:creationId xmlns:a16="http://schemas.microsoft.com/office/drawing/2014/main" id="{AF328FE9-FB85-44DD-B812-E3533573682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628356" y="5350590"/>
            <a:ext cx="464687" cy="464687"/>
          </a:xfrm>
          <a:prstGeom prst="rect">
            <a:avLst/>
          </a:prstGeom>
        </p:spPr>
      </p:pic>
      <p:pic>
        <p:nvPicPr>
          <p:cNvPr id="13" name="Graphic 12" descr="Badge Tick1">
            <a:extLst>
              <a:ext uri="{FF2B5EF4-FFF2-40B4-BE49-F238E27FC236}">
                <a16:creationId xmlns:a16="http://schemas.microsoft.com/office/drawing/2014/main" id="{1FEC5CE7-60B6-411D-9B6C-A4D0B3B2BCC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570932" y="5262135"/>
            <a:ext cx="464687" cy="464687"/>
          </a:xfrm>
          <a:prstGeom prst="rect">
            <a:avLst/>
          </a:prstGeom>
        </p:spPr>
      </p:pic>
      <p:pic>
        <p:nvPicPr>
          <p:cNvPr id="14" name="Graphic 13" descr="Badge Tick1">
            <a:extLst>
              <a:ext uri="{FF2B5EF4-FFF2-40B4-BE49-F238E27FC236}">
                <a16:creationId xmlns:a16="http://schemas.microsoft.com/office/drawing/2014/main" id="{D725C17C-B1AC-4B1A-9C4D-8B4654B8331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039954" y="5262134"/>
            <a:ext cx="464687" cy="464687"/>
          </a:xfrm>
          <a:prstGeom prst="rect">
            <a:avLst/>
          </a:prstGeom>
        </p:spPr>
      </p:pic>
      <p:pic>
        <p:nvPicPr>
          <p:cNvPr id="15" name="Graphic 14" descr="Badge Tick1">
            <a:extLst>
              <a:ext uri="{FF2B5EF4-FFF2-40B4-BE49-F238E27FC236}">
                <a16:creationId xmlns:a16="http://schemas.microsoft.com/office/drawing/2014/main" id="{BAAAFDF0-6424-44FE-AB26-477172324A3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50930" y="5262134"/>
            <a:ext cx="464687" cy="464687"/>
          </a:xfrm>
          <a:prstGeom prst="rect">
            <a:avLst/>
          </a:prstGeom>
        </p:spPr>
      </p:pic>
      <p:pic>
        <p:nvPicPr>
          <p:cNvPr id="16" name="Graphic 15" descr="Badge Tick1">
            <a:extLst>
              <a:ext uri="{FF2B5EF4-FFF2-40B4-BE49-F238E27FC236}">
                <a16:creationId xmlns:a16="http://schemas.microsoft.com/office/drawing/2014/main" id="{B359E564-F67A-4FD4-BE09-ACA789743F8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677376" y="5376069"/>
            <a:ext cx="464687" cy="464687"/>
          </a:xfrm>
          <a:prstGeom prst="rect">
            <a:avLst/>
          </a:prstGeom>
        </p:spPr>
      </p:pic>
    </p:spTree>
    <p:extLst>
      <p:ext uri="{BB962C8B-B14F-4D97-AF65-F5344CB8AC3E}">
        <p14:creationId xmlns:p14="http://schemas.microsoft.com/office/powerpoint/2010/main" val="3273497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9297D-E7E6-41D5-896B-8F675B597996}"/>
              </a:ext>
            </a:extLst>
          </p:cNvPr>
          <p:cNvSpPr>
            <a:spLocks noGrp="1"/>
          </p:cNvSpPr>
          <p:nvPr>
            <p:ph type="title"/>
          </p:nvPr>
        </p:nvSpPr>
        <p:spPr/>
        <p:txBody>
          <a:bodyPr/>
          <a:lstStyle/>
          <a:p>
            <a:r>
              <a:rPr lang="en-US" dirty="0"/>
              <a:t>GCOR XIV LinkedIn ad examples</a:t>
            </a:r>
          </a:p>
        </p:txBody>
      </p:sp>
      <p:sp>
        <p:nvSpPr>
          <p:cNvPr id="4" name="TextBox 3">
            <a:extLst>
              <a:ext uri="{FF2B5EF4-FFF2-40B4-BE49-F238E27FC236}">
                <a16:creationId xmlns:a16="http://schemas.microsoft.com/office/drawing/2014/main" id="{BEBBE967-26AA-495F-9B9E-FCA8034C12D8}"/>
              </a:ext>
            </a:extLst>
          </p:cNvPr>
          <p:cNvSpPr txBox="1"/>
          <p:nvPr/>
        </p:nvSpPr>
        <p:spPr>
          <a:xfrm>
            <a:off x="5100639" y="6004145"/>
            <a:ext cx="1695450" cy="369332"/>
          </a:xfrm>
          <a:prstGeom prst="rect">
            <a:avLst/>
          </a:prstGeom>
          <a:noFill/>
        </p:spPr>
        <p:txBody>
          <a:bodyPr wrap="square" rtlCol="0">
            <a:spAutoFit/>
          </a:bodyPr>
          <a:lstStyle/>
          <a:p>
            <a:r>
              <a:rPr lang="en-US" dirty="0"/>
              <a:t>Single Image Ad</a:t>
            </a:r>
          </a:p>
        </p:txBody>
      </p:sp>
      <p:pic>
        <p:nvPicPr>
          <p:cNvPr id="3" name="Picture 2">
            <a:extLst>
              <a:ext uri="{FF2B5EF4-FFF2-40B4-BE49-F238E27FC236}">
                <a16:creationId xmlns:a16="http://schemas.microsoft.com/office/drawing/2014/main" id="{189AB131-C174-4F00-8213-44727ACBE218}"/>
              </a:ext>
            </a:extLst>
          </p:cNvPr>
          <p:cNvPicPr>
            <a:picLocks noChangeAspect="1"/>
          </p:cNvPicPr>
          <p:nvPr/>
        </p:nvPicPr>
        <p:blipFill>
          <a:blip r:embed="rId2"/>
          <a:stretch>
            <a:fillRect/>
          </a:stretch>
        </p:blipFill>
        <p:spPr>
          <a:xfrm>
            <a:off x="3876677" y="1629327"/>
            <a:ext cx="4143375" cy="4327766"/>
          </a:xfrm>
          <a:prstGeom prst="rect">
            <a:avLst/>
          </a:prstGeom>
        </p:spPr>
      </p:pic>
    </p:spTree>
    <p:extLst>
      <p:ext uri="{BB962C8B-B14F-4D97-AF65-F5344CB8AC3E}">
        <p14:creationId xmlns:p14="http://schemas.microsoft.com/office/powerpoint/2010/main" val="2723084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AE43-D6B9-4D87-A26C-F04DF68429E6}"/>
              </a:ext>
            </a:extLst>
          </p:cNvPr>
          <p:cNvSpPr>
            <a:spLocks noGrp="1"/>
          </p:cNvSpPr>
          <p:nvPr>
            <p:ph type="title"/>
          </p:nvPr>
        </p:nvSpPr>
        <p:spPr/>
        <p:txBody>
          <a:bodyPr/>
          <a:lstStyle/>
          <a:p>
            <a:r>
              <a:rPr lang="en-US" dirty="0"/>
              <a:t>Proposed Budget</a:t>
            </a:r>
          </a:p>
        </p:txBody>
      </p:sp>
      <p:sp>
        <p:nvSpPr>
          <p:cNvPr id="3" name="Content Placeholder 2">
            <a:extLst>
              <a:ext uri="{FF2B5EF4-FFF2-40B4-BE49-F238E27FC236}">
                <a16:creationId xmlns:a16="http://schemas.microsoft.com/office/drawing/2014/main" id="{DD924AED-3FDF-4941-BAC2-1D36A0AF6AE8}"/>
              </a:ext>
            </a:extLst>
          </p:cNvPr>
          <p:cNvSpPr>
            <a:spLocks noGrp="1"/>
          </p:cNvSpPr>
          <p:nvPr>
            <p:ph idx="1"/>
          </p:nvPr>
        </p:nvSpPr>
        <p:spPr/>
        <p:txBody>
          <a:bodyPr/>
          <a:lstStyle/>
          <a:p>
            <a:r>
              <a:rPr lang="en-US" b="1" dirty="0"/>
              <a:t>Single Image Ad: </a:t>
            </a:r>
            <a:r>
              <a:rPr lang="en-US" dirty="0"/>
              <a:t>≈ $40 / day (Run for 40 Days = $1600) </a:t>
            </a:r>
          </a:p>
          <a:p>
            <a:pPr marL="0" indent="0">
              <a:buNone/>
            </a:pPr>
            <a:endParaRPr lang="en-US" dirty="0"/>
          </a:p>
          <a:p>
            <a:endParaRPr lang="en-US" dirty="0"/>
          </a:p>
        </p:txBody>
      </p:sp>
    </p:spTree>
    <p:extLst>
      <p:ext uri="{BB962C8B-B14F-4D97-AF65-F5344CB8AC3E}">
        <p14:creationId xmlns:p14="http://schemas.microsoft.com/office/powerpoint/2010/main" val="277776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AE43-D6B9-4D87-A26C-F04DF68429E6}"/>
              </a:ext>
            </a:extLst>
          </p:cNvPr>
          <p:cNvSpPr>
            <a:spLocks noGrp="1"/>
          </p:cNvSpPr>
          <p:nvPr>
            <p:ph type="title"/>
          </p:nvPr>
        </p:nvSpPr>
        <p:spPr>
          <a:xfrm>
            <a:off x="838200" y="2918250"/>
            <a:ext cx="10515600" cy="1021499"/>
          </a:xfrm>
        </p:spPr>
        <p:txBody>
          <a:bodyPr>
            <a:noAutofit/>
          </a:bodyPr>
          <a:lstStyle/>
          <a:p>
            <a:r>
              <a:rPr lang="en-US" sz="8800" dirty="0"/>
              <a:t>Questions?</a:t>
            </a:r>
          </a:p>
        </p:txBody>
      </p:sp>
    </p:spTree>
    <p:extLst>
      <p:ext uri="{BB962C8B-B14F-4D97-AF65-F5344CB8AC3E}">
        <p14:creationId xmlns:p14="http://schemas.microsoft.com/office/powerpoint/2010/main" val="2021261423"/>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1" id="{76CC458C-DE7B-024B-AF98-9872D6298E5F}" vid="{9AC72870-6FCE-D943-9CC0-2DBB04634A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A14A6578B1AC428E4E6E4773E30981" ma:contentTypeVersion="10" ma:contentTypeDescription="Create a new document." ma:contentTypeScope="" ma:versionID="5d1403ded00b9765c023dba2b32a3b14">
  <xsd:schema xmlns:xsd="http://www.w3.org/2001/XMLSchema" xmlns:xs="http://www.w3.org/2001/XMLSchema" xmlns:p="http://schemas.microsoft.com/office/2006/metadata/properties" xmlns:ns2="31d01577-0591-4eff-aedc-1157d91b2e00" targetNamespace="http://schemas.microsoft.com/office/2006/metadata/properties" ma:root="true" ma:fieldsID="70fb56cd7e853730a677baaddfb762b4" ns2:_="">
    <xsd:import namespace="31d01577-0591-4eff-aedc-1157d91b2e0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01577-0591-4eff-aedc-1157d91b2e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CF2D66-A5B2-4EC5-BDCE-2E84104A272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55D483-2728-42F3-BF35-586141C284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01577-0591-4eff-aedc-1157d91b2e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76E4DF-173D-48A7-A4D5-D152291848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25398</TotalTime>
  <Words>477</Words>
  <Application>Microsoft Office PowerPoint</Application>
  <PresentationFormat>Widescreen</PresentationFormat>
  <Paragraphs>87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News Gothic Std</vt:lpstr>
      <vt:lpstr>NewsGoth BT</vt:lpstr>
      <vt:lpstr>Office Theme</vt:lpstr>
      <vt:lpstr>GCOR XIV Advertising PLAN</vt:lpstr>
      <vt:lpstr>Introduction</vt:lpstr>
      <vt:lpstr>GCOR XIV</vt:lpstr>
      <vt:lpstr>GCOR XIV</vt:lpstr>
      <vt:lpstr>Target audience</vt:lpstr>
      <vt:lpstr>GCOR XIV LinkedIn ad examples</vt:lpstr>
      <vt:lpstr>Proposed Budget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Baxley</dc:creator>
  <cp:lastModifiedBy>Colin Hautman</cp:lastModifiedBy>
  <cp:revision>392</cp:revision>
  <dcterms:created xsi:type="dcterms:W3CDTF">2019-12-20T01:57:08Z</dcterms:created>
  <dcterms:modified xsi:type="dcterms:W3CDTF">2020-06-02T18:21:25Z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0x01010016A14A6578B1AC428E4E6E4773E30981</vt:lpwstr>
  </property>
</Properties>
</file>