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3947" r:id="rId6"/>
    <p:sldId id="3950" r:id="rId7"/>
    <p:sldId id="3948" r:id="rId8"/>
    <p:sldId id="3970" r:id="rId9"/>
    <p:sldId id="3955" r:id="rId10"/>
    <p:sldId id="3954" r:id="rId11"/>
    <p:sldId id="3952" r:id="rId12"/>
    <p:sldId id="3959" r:id="rId13"/>
    <p:sldId id="3971" r:id="rId14"/>
    <p:sldId id="3956" r:id="rId15"/>
    <p:sldId id="3966" r:id="rId16"/>
    <p:sldId id="3953" r:id="rId17"/>
    <p:sldId id="3968" r:id="rId18"/>
    <p:sldId id="3961" r:id="rId19"/>
    <p:sldId id="3972" r:id="rId20"/>
    <p:sldId id="3949" r:id="rId21"/>
    <p:sldId id="3967" r:id="rId22"/>
    <p:sldId id="3957" r:id="rId23"/>
    <p:sldId id="3969" r:id="rId24"/>
    <p:sldId id="3963" r:id="rId25"/>
    <p:sldId id="3964" r:id="rId26"/>
    <p:sldId id="39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40F4B-070B-210C-F71E-2B0466987894}" v="1319" dt="2020-05-20T14:58:2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JMoculak\Desktop\Copy%20of%20FDIC%20Banks%20-%20Full%20List%20No%20Duplic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Community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($1.5-$10B)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Sheet1!$K$7</c:f>
              <c:strCache>
                <c:ptCount val="1"/>
                <c:pt idx="0">
                  <c:v>Community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A8-49BF-82A8-45906D29448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A8-49BF-82A8-45906D294485}"/>
              </c:ext>
            </c:extLst>
          </c:dPt>
          <c:dLbls>
            <c:dLbl>
              <c:idx val="0"/>
              <c:layout>
                <c:manualLayout>
                  <c:x val="8.8827203331020232E-2"/>
                  <c:y val="8.796296296296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A8-49BF-82A8-45906D294485}"/>
                </c:ext>
              </c:extLst>
            </c:dLbl>
            <c:dLbl>
              <c:idx val="1"/>
              <c:layout>
                <c:manualLayout>
                  <c:x val="9.2880577427821524E-3"/>
                  <c:y val="-0.25008603936095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A8-49BF-82A8-45906D294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Sheet1!$L$7:$M$7</c:f>
              <c:numCache>
                <c:formatCode>General</c:formatCode>
                <c:ptCount val="2"/>
                <c:pt idx="0">
                  <c:v>215</c:v>
                </c:pt>
                <c:pt idx="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A8-49BF-82A8-45906D294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National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($60-$250B)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Sheet1!$K$10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6-4E23-A41D-5A16C49433A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6-4E23-A41D-5A16C49433A3}"/>
              </c:ext>
            </c:extLst>
          </c:dPt>
          <c:dLbls>
            <c:dLbl>
              <c:idx val="0"/>
              <c:layout>
                <c:manualLayout>
                  <c:x val="0.24531777277840269"/>
                  <c:y val="4.811898512685914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16-4E23-A41D-5A16C49433A3}"/>
                </c:ext>
              </c:extLst>
            </c:dLbl>
            <c:dLbl>
              <c:idx val="1"/>
              <c:layout>
                <c:manualLayout>
                  <c:x val="-1.0133056284631172E-2"/>
                  <c:y val="-9.727064534082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16-4E23-A41D-5A16C4943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Sheet1!$L$10:$M$10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16-4E23-A41D-5A16C4943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Regional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($20-$60B)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Sheet1!$K$11</c:f>
              <c:strCache>
                <c:ptCount val="1"/>
                <c:pt idx="0">
                  <c:v>Regional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A-493E-A6A7-697E56F6359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A-493E-A6A7-697E56F63590}"/>
              </c:ext>
            </c:extLst>
          </c:dPt>
          <c:dLbls>
            <c:dLbl>
              <c:idx val="0"/>
              <c:layout>
                <c:manualLayout>
                  <c:x val="3.1545275590551099E-2"/>
                  <c:y val="7.8773368856123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1A-493E-A6A7-697E56F63590}"/>
                </c:ext>
              </c:extLst>
            </c:dLbl>
            <c:dLbl>
              <c:idx val="1"/>
              <c:layout>
                <c:manualLayout>
                  <c:x val="-5.8383639545056869E-2"/>
                  <c:y val="-8.802182461838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1A-493E-A6A7-697E56F63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Sheet1!$L$11:$M$11</c:f>
              <c:numCache>
                <c:formatCode>General</c:formatCode>
                <c:ptCount val="2"/>
                <c:pt idx="0">
                  <c:v>39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A-493E-A6A7-697E56F63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Regional Community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($10-$20B)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Sheet1!$K$12</c:f>
              <c:strCache>
                <c:ptCount val="1"/>
                <c:pt idx="0">
                  <c:v>Regional Community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3-44D3-897C-DF11B342F0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3-44D3-897C-DF11B342F01C}"/>
              </c:ext>
            </c:extLst>
          </c:dPt>
          <c:dLbls>
            <c:dLbl>
              <c:idx val="0"/>
              <c:layout>
                <c:manualLayout>
                  <c:x val="8.6737820832674117E-2"/>
                  <c:y val="8.77868294144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3-44D3-897C-DF11B342F01C}"/>
                </c:ext>
              </c:extLst>
            </c:dLbl>
            <c:dLbl>
              <c:idx val="1"/>
              <c:layout>
                <c:manualLayout>
                  <c:x val="-7.5627061300490447E-2"/>
                  <c:y val="-9.244839204787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03-44D3-897C-DF11B342F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Sheet1!$L$12:$M$12</c:f>
              <c:numCache>
                <c:formatCode>General</c:formatCode>
                <c:ptCount val="2"/>
                <c:pt idx="0">
                  <c:v>39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3-44D3-897C-DF11B342F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Local Community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(up to $1.5B)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Sheet1!$K$8</c:f>
              <c:strCache>
                <c:ptCount val="1"/>
                <c:pt idx="0">
                  <c:v>Local Community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E1-4A14-A115-54FC7DD2564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E1-4A14-A115-54FC7DD25644}"/>
              </c:ext>
            </c:extLst>
          </c:dPt>
          <c:dLbls>
            <c:dLbl>
              <c:idx val="0"/>
              <c:layout>
                <c:manualLayout>
                  <c:x val="0.10133077115360579"/>
                  <c:y val="-8.33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E1-4A14-A115-54FC7DD25644}"/>
                </c:ext>
              </c:extLst>
            </c:dLbl>
            <c:dLbl>
              <c:idx val="1"/>
              <c:layout>
                <c:manualLayout>
                  <c:x val="-0.14719354525128803"/>
                  <c:y val="7.375382575447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E1-4A14-A115-54FC7DD256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Sheet1!$L$8:$M$8</c:f>
              <c:numCache>
                <c:formatCode>General</c:formatCode>
                <c:ptCount val="2"/>
                <c:pt idx="0">
                  <c:v>701</c:v>
                </c:pt>
                <c:pt idx="1">
                  <c:v>4035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E1-4A14-A115-54FC7DD25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Multi-National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(&gt;$250B)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Sheet1!$K$9</c:f>
              <c:strCache>
                <c:ptCount val="1"/>
                <c:pt idx="0">
                  <c:v>Multi-National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0-4C71-985F-0E53621AE7D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0-4C71-985F-0E53621AE7D7}"/>
              </c:ext>
            </c:extLst>
          </c:dPt>
          <c:dLbls>
            <c:dLbl>
              <c:idx val="0"/>
              <c:layout>
                <c:manualLayout>
                  <c:x val="0.21122387479342861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00-4C71-985F-0E53621AE7D7}"/>
                </c:ext>
              </c:extLst>
            </c:dLbl>
            <c:dLbl>
              <c:idx val="1"/>
              <c:layout>
                <c:manualLayout>
                  <c:x val="-4.1968503937007871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00-4C71-985F-0E53621AE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Sheet1!$L$9:$M$9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00-4C71-985F-0E53621AE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National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($60-$250B)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Sheet1!$K$10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16-4E23-A41D-5A16C49433A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16-4E23-A41D-5A16C49433A3}"/>
              </c:ext>
            </c:extLst>
          </c:dPt>
          <c:dLbls>
            <c:dLbl>
              <c:idx val="0"/>
              <c:layout>
                <c:manualLayout>
                  <c:x val="0.24531777277840269"/>
                  <c:y val="4.811898512685914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16-4E23-A41D-5A16C49433A3}"/>
                </c:ext>
              </c:extLst>
            </c:dLbl>
            <c:dLbl>
              <c:idx val="1"/>
              <c:layout>
                <c:manualLayout>
                  <c:x val="-1.0133056284631172E-2"/>
                  <c:y val="-9.7270645340827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16-4E23-A41D-5A16C4943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Sheet1!$L$10:$M$10</c:f>
              <c:numCache>
                <c:formatCode>General</c:formatCode>
                <c:ptCount val="2"/>
                <c:pt idx="0">
                  <c:v>26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16-4E23-A41D-5A16C4943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Regional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($20-$60B)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Sheet1!$K$11</c:f>
              <c:strCache>
                <c:ptCount val="1"/>
                <c:pt idx="0">
                  <c:v>Regional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A-493E-A6A7-697E56F6359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1A-493E-A6A7-697E56F63590}"/>
              </c:ext>
            </c:extLst>
          </c:dPt>
          <c:dLbls>
            <c:dLbl>
              <c:idx val="0"/>
              <c:layout>
                <c:manualLayout>
                  <c:x val="3.1545275590551099E-2"/>
                  <c:y val="7.8773368856123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1A-493E-A6A7-697E56F63590}"/>
                </c:ext>
              </c:extLst>
            </c:dLbl>
            <c:dLbl>
              <c:idx val="1"/>
              <c:layout>
                <c:manualLayout>
                  <c:x val="-5.8383639545056869E-2"/>
                  <c:y val="-8.802182461838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1A-493E-A6A7-697E56F63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Sheet1!$L$11:$M$11</c:f>
              <c:numCache>
                <c:formatCode>General</c:formatCode>
                <c:ptCount val="2"/>
                <c:pt idx="0">
                  <c:v>39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A-493E-A6A7-697E56F63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Regional Community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($10-$20B)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Sheet1!$K$12</c:f>
              <c:strCache>
                <c:ptCount val="1"/>
                <c:pt idx="0">
                  <c:v>Regional Community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3-44D3-897C-DF11B342F01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3-44D3-897C-DF11B342F01C}"/>
              </c:ext>
            </c:extLst>
          </c:dPt>
          <c:dLbls>
            <c:dLbl>
              <c:idx val="0"/>
              <c:layout>
                <c:manualLayout>
                  <c:x val="8.6737820832674117E-2"/>
                  <c:y val="8.77868294144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3-44D3-897C-DF11B342F01C}"/>
                </c:ext>
              </c:extLst>
            </c:dLbl>
            <c:dLbl>
              <c:idx val="1"/>
              <c:layout>
                <c:manualLayout>
                  <c:x val="-7.5627061300490447E-2"/>
                  <c:y val="-9.244839204787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03-44D3-897C-DF11B342F0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Sheet1!$L$12:$M$12</c:f>
              <c:numCache>
                <c:formatCode>General</c:formatCode>
                <c:ptCount val="2"/>
                <c:pt idx="0">
                  <c:v>39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3-44D3-897C-DF11B342F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Community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($1.5-$10B)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Sheet1!$K$7</c:f>
              <c:strCache>
                <c:ptCount val="1"/>
                <c:pt idx="0">
                  <c:v>Community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A8-49BF-82A8-45906D29448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A8-49BF-82A8-45906D294485}"/>
              </c:ext>
            </c:extLst>
          </c:dPt>
          <c:dLbls>
            <c:dLbl>
              <c:idx val="0"/>
              <c:layout>
                <c:manualLayout>
                  <c:x val="8.8827203331020232E-2"/>
                  <c:y val="8.796296296296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A8-49BF-82A8-45906D294485}"/>
                </c:ext>
              </c:extLst>
            </c:dLbl>
            <c:dLbl>
              <c:idx val="1"/>
              <c:layout>
                <c:manualLayout>
                  <c:x val="9.2880577427821524E-3"/>
                  <c:y val="-0.25008603936095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A8-49BF-82A8-45906D294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Sheet1!$L$7:$M$7</c:f>
              <c:numCache>
                <c:formatCode>General</c:formatCode>
                <c:ptCount val="2"/>
                <c:pt idx="0">
                  <c:v>215</c:v>
                </c:pt>
                <c:pt idx="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A8-49BF-82A8-45906D294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Local Community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(up to $1.5B)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Sheet1!$K$8</c:f>
              <c:strCache>
                <c:ptCount val="1"/>
                <c:pt idx="0">
                  <c:v>Local Community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E1-4A14-A115-54FC7DD2564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E1-4A14-A115-54FC7DD25644}"/>
              </c:ext>
            </c:extLst>
          </c:dPt>
          <c:dLbls>
            <c:dLbl>
              <c:idx val="0"/>
              <c:layout>
                <c:manualLayout>
                  <c:x val="0.10133077115360579"/>
                  <c:y val="-8.33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E1-4A14-A115-54FC7DD25644}"/>
                </c:ext>
              </c:extLst>
            </c:dLbl>
            <c:dLbl>
              <c:idx val="1"/>
              <c:layout>
                <c:manualLayout>
                  <c:x val="-0.14719354525128803"/>
                  <c:y val="7.375382575447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E1-4A14-A115-54FC7DD2564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Sheet1!$L$8:$M$8</c:f>
              <c:numCache>
                <c:formatCode>General</c:formatCode>
                <c:ptCount val="2"/>
                <c:pt idx="0">
                  <c:v>701</c:v>
                </c:pt>
                <c:pt idx="1">
                  <c:v>4035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E1-4A14-A115-54FC7DD25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rgbClr val="0070C0"/>
                </a:solidFill>
              </a:rPr>
              <a:t>Multi-National</a:t>
            </a:r>
          </a:p>
          <a:p>
            <a:pPr>
              <a:defRPr>
                <a:solidFill>
                  <a:srgbClr val="0070C0"/>
                </a:solidFill>
              </a:defRPr>
            </a:pPr>
            <a:r>
              <a:rPr lang="en-US" sz="1100">
                <a:solidFill>
                  <a:srgbClr val="0070C0"/>
                </a:solidFill>
              </a:rPr>
              <a:t>(&gt;$250B)</a:t>
            </a:r>
            <a:endParaRPr lang="en-US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Sheet1!$K$9</c:f>
              <c:strCache>
                <c:ptCount val="1"/>
                <c:pt idx="0">
                  <c:v>Multi-National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0-4C71-985F-0E53621AE7D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0-4C71-985F-0E53621AE7D7}"/>
              </c:ext>
            </c:extLst>
          </c:dPt>
          <c:dLbls>
            <c:dLbl>
              <c:idx val="0"/>
              <c:layout>
                <c:manualLayout>
                  <c:x val="0.21122387479342861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00-4C71-985F-0E53621AE7D7}"/>
                </c:ext>
              </c:extLst>
            </c:dLbl>
            <c:dLbl>
              <c:idx val="1"/>
              <c:layout>
                <c:manualLayout>
                  <c:x val="-4.1968503937007871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00-4C71-985F-0E53621AE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Sheet1!$L$6:$M$6</c:f>
              <c:strCache>
                <c:ptCount val="2"/>
                <c:pt idx="0">
                  <c:v>Member</c:v>
                </c:pt>
                <c:pt idx="1">
                  <c:v>Non-Member</c:v>
                </c:pt>
              </c:strCache>
            </c:strRef>
          </c:cat>
          <c:val>
            <c:numRef>
              <c:f>Sheet1!$L$9:$M$9</c:f>
              <c:numCache>
                <c:formatCode>General</c:formatCode>
                <c:ptCount val="2"/>
                <c:pt idx="0">
                  <c:v>11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00-4C71-985F-0E53621AE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38B3A-32FC-4C27-8F22-1E39C51F155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9B2E5-CD8E-4B6C-8C94-7086E938329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Bank Size</a:t>
          </a:r>
          <a:endParaRPr lang="en-US" dirty="0"/>
        </a:p>
      </dgm:t>
    </dgm:pt>
    <dgm:pt modelId="{FD98E7ED-E5E4-470A-B2D3-834ADC17D71E}" type="parTrans" cxnId="{D654E162-8BCF-4FAE-AA9E-5DAA749B5405}">
      <dgm:prSet/>
      <dgm:spPr/>
      <dgm:t>
        <a:bodyPr/>
        <a:lstStyle/>
        <a:p>
          <a:endParaRPr lang="en-US"/>
        </a:p>
      </dgm:t>
    </dgm:pt>
    <dgm:pt modelId="{3B1E4AE6-2F98-464D-9AC9-2C96C56CF1BA}" type="sibTrans" cxnId="{D654E162-8BCF-4FAE-AA9E-5DAA749B5405}">
      <dgm:prSet/>
      <dgm:spPr/>
      <dgm:t>
        <a:bodyPr/>
        <a:lstStyle/>
        <a:p>
          <a:endParaRPr lang="en-US"/>
        </a:p>
      </dgm:t>
    </dgm:pt>
    <dgm:pt modelId="{4AC460DE-F7B4-4FE6-9560-8E2AF9F3B61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Discipline</a:t>
          </a:r>
          <a:endParaRPr lang="en-US" dirty="0"/>
        </a:p>
      </dgm:t>
    </dgm:pt>
    <dgm:pt modelId="{CF00B26C-43C1-4A96-B894-E05BC699DD1B}" type="parTrans" cxnId="{32BDC0FA-496C-4613-B563-77923273346E}">
      <dgm:prSet/>
      <dgm:spPr/>
      <dgm:t>
        <a:bodyPr/>
        <a:lstStyle/>
        <a:p>
          <a:endParaRPr lang="en-US"/>
        </a:p>
      </dgm:t>
    </dgm:pt>
    <dgm:pt modelId="{CF822587-7D59-4F96-9210-E8AAC5921629}" type="sibTrans" cxnId="{32BDC0FA-496C-4613-B563-77923273346E}">
      <dgm:prSet/>
      <dgm:spPr/>
      <dgm:t>
        <a:bodyPr/>
        <a:lstStyle/>
        <a:p>
          <a:endParaRPr lang="en-US"/>
        </a:p>
      </dgm:t>
    </dgm:pt>
    <dgm:pt modelId="{B5FBCDF0-A699-4D6F-83D2-D6F69E6D4C8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Job Experience Level</a:t>
          </a:r>
          <a:endParaRPr lang="en-US" dirty="0"/>
        </a:p>
      </dgm:t>
    </dgm:pt>
    <dgm:pt modelId="{10F236F6-0C1D-4AE8-BB02-56B26BA20D84}" type="parTrans" cxnId="{42C1EE64-4B63-4DA2-8C8E-671BED77CDAB}">
      <dgm:prSet/>
      <dgm:spPr/>
      <dgm:t>
        <a:bodyPr/>
        <a:lstStyle/>
        <a:p>
          <a:endParaRPr lang="en-US"/>
        </a:p>
      </dgm:t>
    </dgm:pt>
    <dgm:pt modelId="{24ED9CD1-8C48-4413-8757-AB8492F05799}" type="sibTrans" cxnId="{42C1EE64-4B63-4DA2-8C8E-671BED77CDAB}">
      <dgm:prSet/>
      <dgm:spPr/>
      <dgm:t>
        <a:bodyPr/>
        <a:lstStyle/>
        <a:p>
          <a:endParaRPr lang="en-US"/>
        </a:p>
      </dgm:t>
    </dgm:pt>
    <dgm:pt modelId="{9EC492C3-AAFD-4F97-BDA2-AB23808914A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Job Role</a:t>
          </a:r>
          <a:endParaRPr lang="en-US" dirty="0"/>
        </a:p>
      </dgm:t>
    </dgm:pt>
    <dgm:pt modelId="{ADD8F60C-A43C-44E1-BBF8-44BE76FEE45F}" type="parTrans" cxnId="{5D8CBC28-B2D1-4DBA-8A8B-AA4E6C8AA1F5}">
      <dgm:prSet/>
      <dgm:spPr/>
      <dgm:t>
        <a:bodyPr/>
        <a:lstStyle/>
        <a:p>
          <a:endParaRPr lang="en-US"/>
        </a:p>
      </dgm:t>
    </dgm:pt>
    <dgm:pt modelId="{40F09EDD-2B72-4C9B-9B0A-DF3D7A9E5727}" type="sibTrans" cxnId="{5D8CBC28-B2D1-4DBA-8A8B-AA4E6C8AA1F5}">
      <dgm:prSet/>
      <dgm:spPr/>
      <dgm:t>
        <a:bodyPr/>
        <a:lstStyle/>
        <a:p>
          <a:endParaRPr lang="en-US"/>
        </a:p>
      </dgm:t>
    </dgm:pt>
    <dgm:pt modelId="{6BBEE967-1562-44D3-B4F3-9FD77F11554D}">
      <dgm:prSet/>
      <dgm:spPr/>
      <dgm:t>
        <a:bodyPr/>
        <a:lstStyle/>
        <a:p>
          <a:r>
            <a:rPr lang="en-US" dirty="0"/>
            <a:t>Regional Community</a:t>
          </a:r>
        </a:p>
      </dgm:t>
    </dgm:pt>
    <dgm:pt modelId="{32734A9E-C774-4D8E-B3F2-76FEF006AA10}" type="parTrans" cxnId="{89ACF86F-51A8-41AC-9162-36C9AF554F92}">
      <dgm:prSet/>
      <dgm:spPr/>
      <dgm:t>
        <a:bodyPr/>
        <a:lstStyle/>
        <a:p>
          <a:endParaRPr lang="en-US"/>
        </a:p>
      </dgm:t>
    </dgm:pt>
    <dgm:pt modelId="{27BB4491-B7E1-4B85-B1FF-CE19E668C034}" type="sibTrans" cxnId="{89ACF86F-51A8-41AC-9162-36C9AF554F92}">
      <dgm:prSet/>
      <dgm:spPr/>
      <dgm:t>
        <a:bodyPr/>
        <a:lstStyle/>
        <a:p>
          <a:endParaRPr lang="en-US"/>
        </a:p>
      </dgm:t>
    </dgm:pt>
    <dgm:pt modelId="{EB27DDAB-F0FF-48D6-B716-C9E1B3D87387}">
      <dgm:prSet/>
      <dgm:spPr/>
      <dgm:t>
        <a:bodyPr/>
        <a:lstStyle/>
        <a:p>
          <a:r>
            <a:rPr lang="en-US" dirty="0"/>
            <a:t>Credit Risk</a:t>
          </a:r>
        </a:p>
      </dgm:t>
    </dgm:pt>
    <dgm:pt modelId="{84E51708-6881-4ED5-9197-F22AB96000C9}" type="parTrans" cxnId="{C38F2734-CFC7-4354-A2D9-F6A9B17A8BAF}">
      <dgm:prSet/>
      <dgm:spPr/>
      <dgm:t>
        <a:bodyPr/>
        <a:lstStyle/>
        <a:p>
          <a:endParaRPr lang="en-US"/>
        </a:p>
      </dgm:t>
    </dgm:pt>
    <dgm:pt modelId="{7B7113A4-80AA-4B72-AF0D-8FC049EAF2DF}" type="sibTrans" cxnId="{C38F2734-CFC7-4354-A2D9-F6A9B17A8BAF}">
      <dgm:prSet/>
      <dgm:spPr/>
      <dgm:t>
        <a:bodyPr/>
        <a:lstStyle/>
        <a:p>
          <a:endParaRPr lang="en-US"/>
        </a:p>
      </dgm:t>
    </dgm:pt>
    <dgm:pt modelId="{DF1A9A5E-9D07-43BD-8D11-BBECE921F4EE}">
      <dgm:prSet/>
      <dgm:spPr/>
      <dgm:t>
        <a:bodyPr/>
        <a:lstStyle/>
        <a:p>
          <a:r>
            <a:rPr lang="en-US" dirty="0"/>
            <a:t>Regional</a:t>
          </a:r>
        </a:p>
      </dgm:t>
    </dgm:pt>
    <dgm:pt modelId="{E7A4DBCA-2E7F-4C99-AE80-1BF95EFF2416}" type="parTrans" cxnId="{940757A9-CBE8-4F64-8221-7481E2979149}">
      <dgm:prSet/>
      <dgm:spPr/>
      <dgm:t>
        <a:bodyPr/>
        <a:lstStyle/>
        <a:p>
          <a:endParaRPr lang="en-US"/>
        </a:p>
      </dgm:t>
    </dgm:pt>
    <dgm:pt modelId="{38CA1BE9-36C3-4038-AC03-FF4D9E8E70F7}" type="sibTrans" cxnId="{940757A9-CBE8-4F64-8221-7481E2979149}">
      <dgm:prSet/>
      <dgm:spPr/>
      <dgm:t>
        <a:bodyPr/>
        <a:lstStyle/>
        <a:p>
          <a:endParaRPr lang="en-US"/>
        </a:p>
      </dgm:t>
    </dgm:pt>
    <dgm:pt modelId="{1956BD82-D264-4FE4-B134-27104098A9EF}">
      <dgm:prSet/>
      <dgm:spPr/>
      <dgm:t>
        <a:bodyPr/>
        <a:lstStyle/>
        <a:p>
          <a:r>
            <a:rPr lang="en-US" dirty="0"/>
            <a:t>Secondary:</a:t>
          </a:r>
        </a:p>
      </dgm:t>
    </dgm:pt>
    <dgm:pt modelId="{BDE229C1-6BB4-456D-9F07-C13394FB8A11}" type="parTrans" cxnId="{992A943E-BA35-4BCD-94D5-2B07B3C5278C}">
      <dgm:prSet/>
      <dgm:spPr/>
      <dgm:t>
        <a:bodyPr/>
        <a:lstStyle/>
        <a:p>
          <a:endParaRPr lang="en-US"/>
        </a:p>
      </dgm:t>
    </dgm:pt>
    <dgm:pt modelId="{B734826A-635B-49FD-ABEB-997EC5A33EFF}" type="sibTrans" cxnId="{992A943E-BA35-4BCD-94D5-2B07B3C5278C}">
      <dgm:prSet/>
      <dgm:spPr/>
      <dgm:t>
        <a:bodyPr/>
        <a:lstStyle/>
        <a:p>
          <a:endParaRPr lang="en-US"/>
        </a:p>
      </dgm:t>
    </dgm:pt>
    <dgm:pt modelId="{3C62BA6B-DCF2-4952-B2EE-BC6AF91FAD18}">
      <dgm:prSet/>
      <dgm:spPr/>
      <dgm:t>
        <a:bodyPr/>
        <a:lstStyle/>
        <a:p>
          <a:r>
            <a:rPr lang="en-US" dirty="0"/>
            <a:t>Primary:</a:t>
          </a:r>
        </a:p>
      </dgm:t>
    </dgm:pt>
    <dgm:pt modelId="{10A856A8-6812-40BF-B940-200A203E48A0}" type="parTrans" cxnId="{FEC651C2-6F4A-4F22-B6DB-803FDBF41FD7}">
      <dgm:prSet/>
      <dgm:spPr/>
      <dgm:t>
        <a:bodyPr/>
        <a:lstStyle/>
        <a:p>
          <a:endParaRPr lang="en-US"/>
        </a:p>
      </dgm:t>
    </dgm:pt>
    <dgm:pt modelId="{D7AB5ABF-32A1-45FB-B6B4-C8721C9D68FE}" type="sibTrans" cxnId="{FEC651C2-6F4A-4F22-B6DB-803FDBF41FD7}">
      <dgm:prSet/>
      <dgm:spPr/>
      <dgm:t>
        <a:bodyPr/>
        <a:lstStyle/>
        <a:p>
          <a:endParaRPr lang="en-US"/>
        </a:p>
      </dgm:t>
    </dgm:pt>
    <dgm:pt modelId="{69503C2A-DD87-4B33-99DA-11318A785571}">
      <dgm:prSet/>
      <dgm:spPr/>
      <dgm:t>
        <a:bodyPr/>
        <a:lstStyle/>
        <a:p>
          <a:r>
            <a:rPr lang="en-US" baseline="0" dirty="0"/>
            <a:t>Mid-level</a:t>
          </a:r>
          <a:endParaRPr lang="en-US" dirty="0"/>
        </a:p>
      </dgm:t>
    </dgm:pt>
    <dgm:pt modelId="{F4C26E06-9D40-4CF8-BA26-64B6DFF971FC}" type="parTrans" cxnId="{5ADBFA01-D767-4A91-B8E7-77396E4F8C25}">
      <dgm:prSet/>
      <dgm:spPr/>
      <dgm:t>
        <a:bodyPr/>
        <a:lstStyle/>
        <a:p>
          <a:endParaRPr lang="en-US"/>
        </a:p>
      </dgm:t>
    </dgm:pt>
    <dgm:pt modelId="{68B845D1-C80B-40DD-9648-F9DB08BADD67}" type="sibTrans" cxnId="{5ADBFA01-D767-4A91-B8E7-77396E4F8C25}">
      <dgm:prSet/>
      <dgm:spPr/>
      <dgm:t>
        <a:bodyPr/>
        <a:lstStyle/>
        <a:p>
          <a:endParaRPr lang="en-US"/>
        </a:p>
      </dgm:t>
    </dgm:pt>
    <dgm:pt modelId="{DF66019E-7F9C-4235-ABB9-AC9831BAE927}">
      <dgm:prSet/>
      <dgm:spPr/>
      <dgm:t>
        <a:bodyPr/>
        <a:lstStyle/>
        <a:p>
          <a:r>
            <a:rPr lang="en-US" dirty="0"/>
            <a:t>Senior </a:t>
          </a:r>
        </a:p>
      </dgm:t>
    </dgm:pt>
    <dgm:pt modelId="{08969A7F-A535-4AFC-A12E-174865F9A511}" type="parTrans" cxnId="{498BA7C9-B29D-4A63-B41E-37597026E627}">
      <dgm:prSet/>
      <dgm:spPr/>
      <dgm:t>
        <a:bodyPr/>
        <a:lstStyle/>
        <a:p>
          <a:endParaRPr lang="en-US"/>
        </a:p>
      </dgm:t>
    </dgm:pt>
    <dgm:pt modelId="{C3497F11-9259-44C3-A20C-3F1745D8ED20}" type="sibTrans" cxnId="{498BA7C9-B29D-4A63-B41E-37597026E627}">
      <dgm:prSet/>
      <dgm:spPr/>
      <dgm:t>
        <a:bodyPr/>
        <a:lstStyle/>
        <a:p>
          <a:endParaRPr lang="en-US"/>
        </a:p>
      </dgm:t>
    </dgm:pt>
    <dgm:pt modelId="{CB8A6D0C-DF0A-4FE5-ADFB-FD6855BB535B}">
      <dgm:prSet/>
      <dgm:spPr/>
      <dgm:t>
        <a:bodyPr/>
        <a:lstStyle/>
        <a:p>
          <a:r>
            <a:rPr lang="en-US" dirty="0"/>
            <a:t>Primary:</a:t>
          </a:r>
        </a:p>
      </dgm:t>
    </dgm:pt>
    <dgm:pt modelId="{E50CB6BA-7F56-4CCE-A64D-BD2EC2C56B3F}" type="parTrans" cxnId="{3FF428C7-0099-43DB-B951-FA294FD517B8}">
      <dgm:prSet/>
      <dgm:spPr/>
      <dgm:t>
        <a:bodyPr/>
        <a:lstStyle/>
        <a:p>
          <a:endParaRPr lang="en-US"/>
        </a:p>
      </dgm:t>
    </dgm:pt>
    <dgm:pt modelId="{D99789BE-B6CE-4065-93D1-EDC4B97BABE2}" type="sibTrans" cxnId="{3FF428C7-0099-43DB-B951-FA294FD517B8}">
      <dgm:prSet/>
      <dgm:spPr/>
      <dgm:t>
        <a:bodyPr/>
        <a:lstStyle/>
        <a:p>
          <a:endParaRPr lang="en-US"/>
        </a:p>
      </dgm:t>
    </dgm:pt>
    <dgm:pt modelId="{42ED3C19-879A-401B-A534-0EC42EB81945}">
      <dgm:prSet/>
      <dgm:spPr/>
      <dgm:t>
        <a:bodyPr/>
        <a:lstStyle/>
        <a:p>
          <a:r>
            <a:rPr lang="en-US" dirty="0"/>
            <a:t>Local Community</a:t>
          </a:r>
        </a:p>
      </dgm:t>
    </dgm:pt>
    <dgm:pt modelId="{EF080271-BCF1-4F2C-856F-D683535FA026}" type="parTrans" cxnId="{F682FC93-2B28-40B8-9476-480BB41E8621}">
      <dgm:prSet/>
      <dgm:spPr/>
      <dgm:t>
        <a:bodyPr/>
        <a:lstStyle/>
        <a:p>
          <a:endParaRPr lang="en-US"/>
        </a:p>
      </dgm:t>
    </dgm:pt>
    <dgm:pt modelId="{E30368A5-B4B5-4A1A-9120-1506CA307AD5}" type="sibTrans" cxnId="{F682FC93-2B28-40B8-9476-480BB41E8621}">
      <dgm:prSet/>
      <dgm:spPr/>
      <dgm:t>
        <a:bodyPr/>
        <a:lstStyle/>
        <a:p>
          <a:endParaRPr lang="en-US"/>
        </a:p>
      </dgm:t>
    </dgm:pt>
    <dgm:pt modelId="{52CF34DB-AD61-4B5C-BEC1-68736302E149}">
      <dgm:prSet/>
      <dgm:spPr/>
      <dgm:t>
        <a:bodyPr/>
        <a:lstStyle/>
        <a:p>
          <a:r>
            <a:rPr lang="en-US" dirty="0"/>
            <a:t>CRO</a:t>
          </a:r>
        </a:p>
      </dgm:t>
    </dgm:pt>
    <dgm:pt modelId="{6F24BE2F-3AF7-429C-BFB4-D50D148D1B82}" type="parTrans" cxnId="{092CCCDB-C140-4C6A-823A-B75F84A0345A}">
      <dgm:prSet/>
      <dgm:spPr/>
      <dgm:t>
        <a:bodyPr/>
        <a:lstStyle/>
        <a:p>
          <a:endParaRPr lang="en-US"/>
        </a:p>
      </dgm:t>
    </dgm:pt>
    <dgm:pt modelId="{E9485F35-2D0E-4BDD-9F16-F15446FE0DE1}" type="sibTrans" cxnId="{092CCCDB-C140-4C6A-823A-B75F84A0345A}">
      <dgm:prSet/>
      <dgm:spPr/>
      <dgm:t>
        <a:bodyPr/>
        <a:lstStyle/>
        <a:p>
          <a:endParaRPr lang="en-US"/>
        </a:p>
      </dgm:t>
    </dgm:pt>
    <dgm:pt modelId="{002E25A6-6579-42DE-A473-37DE161ABE87}">
      <dgm:prSet/>
      <dgm:spPr/>
      <dgm:t>
        <a:bodyPr/>
        <a:lstStyle/>
        <a:p>
          <a:r>
            <a:rPr lang="en-US" dirty="0"/>
            <a:t>Community</a:t>
          </a:r>
        </a:p>
      </dgm:t>
    </dgm:pt>
    <dgm:pt modelId="{ED7B4A8A-13E7-46B7-8A42-F4C488A36245}" type="parTrans" cxnId="{703C715E-9C79-4CCF-8BB5-BB2B249955DA}">
      <dgm:prSet/>
      <dgm:spPr/>
      <dgm:t>
        <a:bodyPr/>
        <a:lstStyle/>
        <a:p>
          <a:endParaRPr lang="en-US"/>
        </a:p>
      </dgm:t>
    </dgm:pt>
    <dgm:pt modelId="{23FB1C91-4693-4479-A492-A907353CAF16}" type="sibTrans" cxnId="{703C715E-9C79-4CCF-8BB5-BB2B249955DA}">
      <dgm:prSet/>
      <dgm:spPr/>
      <dgm:t>
        <a:bodyPr/>
        <a:lstStyle/>
        <a:p>
          <a:endParaRPr lang="en-US"/>
        </a:p>
      </dgm:t>
    </dgm:pt>
    <dgm:pt modelId="{E2EFBD14-F98D-42F4-8DD4-33F11216C7CF}">
      <dgm:prSet/>
      <dgm:spPr/>
      <dgm:t>
        <a:bodyPr/>
        <a:lstStyle/>
        <a:p>
          <a:r>
            <a:rPr lang="en-US" dirty="0"/>
            <a:t>CCO</a:t>
          </a:r>
        </a:p>
      </dgm:t>
    </dgm:pt>
    <dgm:pt modelId="{320C5F00-B86F-437E-88E5-6AE482D48990}" type="parTrans" cxnId="{171129FB-A788-4D2E-BC96-44CF416929E1}">
      <dgm:prSet/>
      <dgm:spPr/>
      <dgm:t>
        <a:bodyPr/>
        <a:lstStyle/>
        <a:p>
          <a:endParaRPr lang="en-US"/>
        </a:p>
      </dgm:t>
    </dgm:pt>
    <dgm:pt modelId="{5D68345D-89B3-41D1-A4B0-CCA1699F9A89}" type="sibTrans" cxnId="{171129FB-A788-4D2E-BC96-44CF416929E1}">
      <dgm:prSet/>
      <dgm:spPr/>
      <dgm:t>
        <a:bodyPr/>
        <a:lstStyle/>
        <a:p>
          <a:endParaRPr lang="en-US"/>
        </a:p>
      </dgm:t>
    </dgm:pt>
    <dgm:pt modelId="{3D185A3E-283F-4DA7-9B29-0F429F4000DD}">
      <dgm:prSet/>
      <dgm:spPr/>
      <dgm:t>
        <a:bodyPr/>
        <a:lstStyle/>
        <a:p>
          <a:r>
            <a:rPr lang="en-US" dirty="0"/>
            <a:t>VP of Commercial Lending</a:t>
          </a:r>
        </a:p>
      </dgm:t>
    </dgm:pt>
    <dgm:pt modelId="{612ADE43-4033-4C2C-BC1F-4719559EE62E}" type="parTrans" cxnId="{0FFB24E7-5BA0-44C6-A8B6-7C7B4DBFB84E}">
      <dgm:prSet/>
      <dgm:spPr/>
      <dgm:t>
        <a:bodyPr/>
        <a:lstStyle/>
        <a:p>
          <a:endParaRPr lang="en-US"/>
        </a:p>
      </dgm:t>
    </dgm:pt>
    <dgm:pt modelId="{ED23B631-628E-4020-B152-B5BB9244F162}" type="sibTrans" cxnId="{0FFB24E7-5BA0-44C6-A8B6-7C7B4DBFB84E}">
      <dgm:prSet/>
      <dgm:spPr/>
      <dgm:t>
        <a:bodyPr/>
        <a:lstStyle/>
        <a:p>
          <a:endParaRPr lang="en-US"/>
        </a:p>
      </dgm:t>
    </dgm:pt>
    <dgm:pt modelId="{17F383C2-87C7-401B-BB83-F25387223390}">
      <dgm:prSet/>
      <dgm:spPr/>
      <dgm:t>
        <a:bodyPr/>
        <a:lstStyle/>
        <a:p>
          <a:r>
            <a:rPr lang="en-US" dirty="0"/>
            <a:t>VP of Commercial Banking</a:t>
          </a:r>
        </a:p>
      </dgm:t>
    </dgm:pt>
    <dgm:pt modelId="{5C7FA2AA-F3B9-4678-8677-20D6EC283F36}" type="parTrans" cxnId="{0EF088DB-720C-42D5-8FF2-AB8855D104DA}">
      <dgm:prSet/>
      <dgm:spPr/>
      <dgm:t>
        <a:bodyPr/>
        <a:lstStyle/>
        <a:p>
          <a:endParaRPr lang="en-US"/>
        </a:p>
      </dgm:t>
    </dgm:pt>
    <dgm:pt modelId="{9B45EBA8-F132-4506-893E-1FE3EA10C604}" type="sibTrans" cxnId="{0EF088DB-720C-42D5-8FF2-AB8855D104DA}">
      <dgm:prSet/>
      <dgm:spPr/>
      <dgm:t>
        <a:bodyPr/>
        <a:lstStyle/>
        <a:p>
          <a:endParaRPr lang="en-US"/>
        </a:p>
      </dgm:t>
    </dgm:pt>
    <dgm:pt modelId="{443BE2E6-2425-4A35-834C-B5DA08F60767}">
      <dgm:prSet/>
      <dgm:spPr/>
      <dgm:t>
        <a:bodyPr/>
        <a:lstStyle/>
        <a:p>
          <a:r>
            <a:rPr lang="en-US" dirty="0"/>
            <a:t>Director of Loan Review</a:t>
          </a:r>
        </a:p>
      </dgm:t>
    </dgm:pt>
    <dgm:pt modelId="{F0CC868F-2E6F-4F8D-AA2F-C668D299DF0E}" type="parTrans" cxnId="{9D2A3AC3-9EBB-43E4-A5E7-107526C9032A}">
      <dgm:prSet/>
      <dgm:spPr/>
      <dgm:t>
        <a:bodyPr/>
        <a:lstStyle/>
        <a:p>
          <a:endParaRPr lang="en-US"/>
        </a:p>
      </dgm:t>
    </dgm:pt>
    <dgm:pt modelId="{B1C78473-9C09-4912-8AFE-6FF8ADD602A5}" type="sibTrans" cxnId="{9D2A3AC3-9EBB-43E4-A5E7-107526C9032A}">
      <dgm:prSet/>
      <dgm:spPr/>
      <dgm:t>
        <a:bodyPr/>
        <a:lstStyle/>
        <a:p>
          <a:endParaRPr lang="en-US"/>
        </a:p>
      </dgm:t>
    </dgm:pt>
    <dgm:pt modelId="{FB1286C8-13F1-49E6-8547-730BAE211AB1}">
      <dgm:prSet/>
      <dgm:spPr/>
      <dgm:t>
        <a:bodyPr/>
        <a:lstStyle/>
        <a:p>
          <a:r>
            <a:rPr lang="en-US" dirty="0"/>
            <a:t>Commercial Lending</a:t>
          </a:r>
        </a:p>
      </dgm:t>
    </dgm:pt>
    <dgm:pt modelId="{AF76F040-09B6-4345-8206-7844AE070480}" type="parTrans" cxnId="{146CF5F1-5CD0-4C7F-B01C-B14C62AF0F06}">
      <dgm:prSet/>
      <dgm:spPr/>
      <dgm:t>
        <a:bodyPr/>
        <a:lstStyle/>
        <a:p>
          <a:endParaRPr lang="en-US"/>
        </a:p>
      </dgm:t>
    </dgm:pt>
    <dgm:pt modelId="{52C62B71-F2F6-4589-82CC-C49F3269301C}" type="sibTrans" cxnId="{146CF5F1-5CD0-4C7F-B01C-B14C62AF0F06}">
      <dgm:prSet/>
      <dgm:spPr/>
      <dgm:t>
        <a:bodyPr/>
        <a:lstStyle/>
        <a:p>
          <a:endParaRPr lang="en-US"/>
        </a:p>
      </dgm:t>
    </dgm:pt>
    <dgm:pt modelId="{DA01E6F6-2F88-4370-8B63-748269A8B975}">
      <dgm:prSet/>
      <dgm:spPr/>
      <dgm:t>
        <a:bodyPr/>
        <a:lstStyle/>
        <a:p>
          <a:r>
            <a:rPr lang="en-US" dirty="0"/>
            <a:t>Commercial Banking</a:t>
          </a:r>
        </a:p>
      </dgm:t>
    </dgm:pt>
    <dgm:pt modelId="{1E95939A-116B-4D97-91DD-EA60ACDC535D}" type="parTrans" cxnId="{04334DA7-70D2-42D7-A648-88BF7D2D750D}">
      <dgm:prSet/>
      <dgm:spPr/>
      <dgm:t>
        <a:bodyPr/>
        <a:lstStyle/>
        <a:p>
          <a:endParaRPr lang="en-US"/>
        </a:p>
      </dgm:t>
    </dgm:pt>
    <dgm:pt modelId="{5E48B273-0797-43C8-BFCD-F20E14F13499}" type="sibTrans" cxnId="{04334DA7-70D2-42D7-A648-88BF7D2D750D}">
      <dgm:prSet/>
      <dgm:spPr/>
      <dgm:t>
        <a:bodyPr/>
        <a:lstStyle/>
        <a:p>
          <a:endParaRPr lang="en-US"/>
        </a:p>
      </dgm:t>
    </dgm:pt>
    <dgm:pt modelId="{9D00BFD9-97F5-4FFE-94FE-7BDFFFC7C020}">
      <dgm:prSet/>
      <dgm:spPr/>
      <dgm:t>
        <a:bodyPr/>
        <a:lstStyle/>
        <a:p>
          <a:r>
            <a:rPr lang="en-US" dirty="0"/>
            <a:t>Loan Review</a:t>
          </a:r>
        </a:p>
      </dgm:t>
    </dgm:pt>
    <dgm:pt modelId="{AF34ADC2-4528-4165-8C57-7054CDE5096A}" type="parTrans" cxnId="{82093C76-BB66-445E-86AE-30F1D106F42B}">
      <dgm:prSet/>
      <dgm:spPr/>
      <dgm:t>
        <a:bodyPr/>
        <a:lstStyle/>
        <a:p>
          <a:endParaRPr lang="en-US"/>
        </a:p>
      </dgm:t>
    </dgm:pt>
    <dgm:pt modelId="{AC84D6F3-9843-4518-82E4-4E596818E077}" type="sibTrans" cxnId="{82093C76-BB66-445E-86AE-30F1D106F42B}">
      <dgm:prSet/>
      <dgm:spPr/>
      <dgm:t>
        <a:bodyPr/>
        <a:lstStyle/>
        <a:p>
          <a:endParaRPr lang="en-US"/>
        </a:p>
      </dgm:t>
    </dgm:pt>
    <dgm:pt modelId="{C4EBCFEF-3152-40A4-B506-A4EF5F5BBAC9}" type="pres">
      <dgm:prSet presAssocID="{8EE38B3A-32FC-4C27-8F22-1E39C51F1556}" presName="Name0" presStyleCnt="0">
        <dgm:presLayoutVars>
          <dgm:dir/>
          <dgm:animLvl val="lvl"/>
          <dgm:resizeHandles val="exact"/>
        </dgm:presLayoutVars>
      </dgm:prSet>
      <dgm:spPr/>
    </dgm:pt>
    <dgm:pt modelId="{C7685336-43CB-4F94-9252-79EB1B6CD0D1}" type="pres">
      <dgm:prSet presAssocID="{4499B2E5-CD8E-4B6C-8C94-7086E9383299}" presName="composite" presStyleCnt="0"/>
      <dgm:spPr/>
    </dgm:pt>
    <dgm:pt modelId="{593EBF90-3D6C-4044-9222-01E1B2BD6FF5}" type="pres">
      <dgm:prSet presAssocID="{4499B2E5-CD8E-4B6C-8C94-7086E938329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F0F76A5-7101-411A-975D-3B1CEAC9041F}" type="pres">
      <dgm:prSet presAssocID="{4499B2E5-CD8E-4B6C-8C94-7086E9383299}" presName="desTx" presStyleLbl="alignAccFollowNode1" presStyleIdx="0" presStyleCnt="4">
        <dgm:presLayoutVars>
          <dgm:bulletEnabled val="1"/>
        </dgm:presLayoutVars>
      </dgm:prSet>
      <dgm:spPr/>
    </dgm:pt>
    <dgm:pt modelId="{3E4DB728-6CAA-4DDB-B5A4-D28EE9C36F70}" type="pres">
      <dgm:prSet presAssocID="{3B1E4AE6-2F98-464D-9AC9-2C96C56CF1BA}" presName="space" presStyleCnt="0"/>
      <dgm:spPr/>
    </dgm:pt>
    <dgm:pt modelId="{E8DC9731-B61A-4EF1-8D94-164B1E8FC1D9}" type="pres">
      <dgm:prSet presAssocID="{4AC460DE-F7B4-4FE6-9560-8E2AF9F3B615}" presName="composite" presStyleCnt="0"/>
      <dgm:spPr/>
    </dgm:pt>
    <dgm:pt modelId="{4C26B19E-81D6-4489-A43D-74D46C1125B4}" type="pres">
      <dgm:prSet presAssocID="{4AC460DE-F7B4-4FE6-9560-8E2AF9F3B61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29B3402-8A0A-46CA-9BED-360016667339}" type="pres">
      <dgm:prSet presAssocID="{4AC460DE-F7B4-4FE6-9560-8E2AF9F3B615}" presName="desTx" presStyleLbl="alignAccFollowNode1" presStyleIdx="1" presStyleCnt="4">
        <dgm:presLayoutVars>
          <dgm:bulletEnabled val="1"/>
        </dgm:presLayoutVars>
      </dgm:prSet>
      <dgm:spPr/>
    </dgm:pt>
    <dgm:pt modelId="{215AFB11-36FB-41D6-A8AB-B89640B922DB}" type="pres">
      <dgm:prSet presAssocID="{CF822587-7D59-4F96-9210-E8AAC5921629}" presName="space" presStyleCnt="0"/>
      <dgm:spPr/>
    </dgm:pt>
    <dgm:pt modelId="{ABFE0CEB-32E2-40D3-869F-7047FBB9A22D}" type="pres">
      <dgm:prSet presAssocID="{B5FBCDF0-A699-4D6F-83D2-D6F69E6D4C89}" presName="composite" presStyleCnt="0"/>
      <dgm:spPr/>
    </dgm:pt>
    <dgm:pt modelId="{6B48B74D-FEEF-4D5A-8599-D8CAA814A099}" type="pres">
      <dgm:prSet presAssocID="{B5FBCDF0-A699-4D6F-83D2-D6F69E6D4C8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DD504C1-8D25-4E4B-A4ED-612A2A3EB630}" type="pres">
      <dgm:prSet presAssocID="{B5FBCDF0-A699-4D6F-83D2-D6F69E6D4C89}" presName="desTx" presStyleLbl="alignAccFollowNode1" presStyleIdx="2" presStyleCnt="4">
        <dgm:presLayoutVars>
          <dgm:bulletEnabled val="1"/>
        </dgm:presLayoutVars>
      </dgm:prSet>
      <dgm:spPr/>
    </dgm:pt>
    <dgm:pt modelId="{1892A0CD-6550-4CB4-A6D0-E9224CA2365F}" type="pres">
      <dgm:prSet presAssocID="{24ED9CD1-8C48-4413-8757-AB8492F05799}" presName="space" presStyleCnt="0"/>
      <dgm:spPr/>
    </dgm:pt>
    <dgm:pt modelId="{267EFB67-CED4-49FF-8326-8C4CB055BCAE}" type="pres">
      <dgm:prSet presAssocID="{9EC492C3-AAFD-4F97-BDA2-AB23808914AE}" presName="composite" presStyleCnt="0"/>
      <dgm:spPr/>
    </dgm:pt>
    <dgm:pt modelId="{3C44391F-7392-4CCC-9FB6-B4B6B72B424C}" type="pres">
      <dgm:prSet presAssocID="{9EC492C3-AAFD-4F97-BDA2-AB23808914A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B1221A9-4BF6-4C05-AFA9-999A973D0B20}" type="pres">
      <dgm:prSet presAssocID="{9EC492C3-AAFD-4F97-BDA2-AB23808914A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B36C600-D42C-49BD-A0ED-BCB2B2C290E9}" type="presOf" srcId="{8EE38B3A-32FC-4C27-8F22-1E39C51F1556}" destId="{C4EBCFEF-3152-40A4-B506-A4EF5F5BBAC9}" srcOrd="0" destOrd="0" presId="urn:microsoft.com/office/officeart/2005/8/layout/hList1"/>
    <dgm:cxn modelId="{5ADBFA01-D767-4A91-B8E7-77396E4F8C25}" srcId="{3C62BA6B-DCF2-4952-B2EE-BC6AF91FAD18}" destId="{69503C2A-DD87-4B33-99DA-11318A785571}" srcOrd="0" destOrd="0" parTransId="{F4C26E06-9D40-4CF8-BA26-64B6DFF971FC}" sibTransId="{68B845D1-C80B-40DD-9648-F9DB08BADD67}"/>
    <dgm:cxn modelId="{9AC7D211-CC82-4641-94BD-A14E9E877013}" type="presOf" srcId="{17F383C2-87C7-401B-BB83-F25387223390}" destId="{CB1221A9-4BF6-4C05-AFA9-999A973D0B20}" srcOrd="0" destOrd="3" presId="urn:microsoft.com/office/officeart/2005/8/layout/hList1"/>
    <dgm:cxn modelId="{BD3CA124-8CBF-46A7-B9DA-113D2AD18DB2}" type="presOf" srcId="{9EC492C3-AAFD-4F97-BDA2-AB23808914AE}" destId="{3C44391F-7392-4CCC-9FB6-B4B6B72B424C}" srcOrd="0" destOrd="0" presId="urn:microsoft.com/office/officeart/2005/8/layout/hList1"/>
    <dgm:cxn modelId="{5D8CBC28-B2D1-4DBA-8A8B-AA4E6C8AA1F5}" srcId="{8EE38B3A-32FC-4C27-8F22-1E39C51F1556}" destId="{9EC492C3-AAFD-4F97-BDA2-AB23808914AE}" srcOrd="3" destOrd="0" parTransId="{ADD8F60C-A43C-44E1-BBF8-44BE76FEE45F}" sibTransId="{40F09EDD-2B72-4C9B-9B0A-DF3D7A9E5727}"/>
    <dgm:cxn modelId="{5E51DA32-541B-4BF8-A4B1-CB7F5EE092A4}" type="presOf" srcId="{3D185A3E-283F-4DA7-9B29-0F429F4000DD}" destId="{CB1221A9-4BF6-4C05-AFA9-999A973D0B20}" srcOrd="0" destOrd="2" presId="urn:microsoft.com/office/officeart/2005/8/layout/hList1"/>
    <dgm:cxn modelId="{C38F2734-CFC7-4354-A2D9-F6A9B17A8BAF}" srcId="{4AC460DE-F7B4-4FE6-9560-8E2AF9F3B615}" destId="{EB27DDAB-F0FF-48D6-B716-C9E1B3D87387}" srcOrd="0" destOrd="0" parTransId="{84E51708-6881-4ED5-9197-F22AB96000C9}" sibTransId="{7B7113A4-80AA-4B72-AF0D-8FC049EAF2DF}"/>
    <dgm:cxn modelId="{2A0E6E37-A20A-43B0-9C77-CED5EADFAED4}" type="presOf" srcId="{CB8A6D0C-DF0A-4FE5-ADFB-FD6855BB535B}" destId="{4F0F76A5-7101-411A-975D-3B1CEAC9041F}" srcOrd="0" destOrd="0" presId="urn:microsoft.com/office/officeart/2005/8/layout/hList1"/>
    <dgm:cxn modelId="{992A943E-BA35-4BCD-94D5-2B07B3C5278C}" srcId="{4499B2E5-CD8E-4B6C-8C94-7086E9383299}" destId="{1956BD82-D264-4FE4-B134-27104098A9EF}" srcOrd="1" destOrd="0" parTransId="{BDE229C1-6BB4-456D-9F07-C13394FB8A11}" sibTransId="{B734826A-635B-49FD-ABEB-997EC5A33EFF}"/>
    <dgm:cxn modelId="{B7B7E33E-DB9D-4EE8-A0EA-C6F6FA0DED10}" type="presOf" srcId="{443BE2E6-2425-4A35-834C-B5DA08F60767}" destId="{CB1221A9-4BF6-4C05-AFA9-999A973D0B20}" srcOrd="0" destOrd="4" presId="urn:microsoft.com/office/officeart/2005/8/layout/hList1"/>
    <dgm:cxn modelId="{703C715E-9C79-4CCF-8BB5-BB2B249955DA}" srcId="{1956BD82-D264-4FE4-B134-27104098A9EF}" destId="{002E25A6-6579-42DE-A473-37DE161ABE87}" srcOrd="1" destOrd="0" parTransId="{ED7B4A8A-13E7-46B7-8A42-F4C488A36245}" sibTransId="{23FB1C91-4693-4479-A492-A907353CAF16}"/>
    <dgm:cxn modelId="{1C33E760-5004-4728-9476-3C1EE1F513F5}" type="presOf" srcId="{B5FBCDF0-A699-4D6F-83D2-D6F69E6D4C89}" destId="{6B48B74D-FEEF-4D5A-8599-D8CAA814A099}" srcOrd="0" destOrd="0" presId="urn:microsoft.com/office/officeart/2005/8/layout/hList1"/>
    <dgm:cxn modelId="{D654E162-8BCF-4FAE-AA9E-5DAA749B5405}" srcId="{8EE38B3A-32FC-4C27-8F22-1E39C51F1556}" destId="{4499B2E5-CD8E-4B6C-8C94-7086E9383299}" srcOrd="0" destOrd="0" parTransId="{FD98E7ED-E5E4-470A-B2D3-834ADC17D71E}" sibTransId="{3B1E4AE6-2F98-464D-9AC9-2C96C56CF1BA}"/>
    <dgm:cxn modelId="{B66E7B64-61A3-4FC7-8A6B-F152A024F34C}" type="presOf" srcId="{DA01E6F6-2F88-4370-8B63-748269A8B975}" destId="{629B3402-8A0A-46CA-9BED-360016667339}" srcOrd="0" destOrd="2" presId="urn:microsoft.com/office/officeart/2005/8/layout/hList1"/>
    <dgm:cxn modelId="{42C1EE64-4B63-4DA2-8C8E-671BED77CDAB}" srcId="{8EE38B3A-32FC-4C27-8F22-1E39C51F1556}" destId="{B5FBCDF0-A699-4D6F-83D2-D6F69E6D4C89}" srcOrd="2" destOrd="0" parTransId="{10F236F6-0C1D-4AE8-BB02-56B26BA20D84}" sibTransId="{24ED9CD1-8C48-4413-8757-AB8492F05799}"/>
    <dgm:cxn modelId="{89ACF86F-51A8-41AC-9162-36C9AF554F92}" srcId="{CB8A6D0C-DF0A-4FE5-ADFB-FD6855BB535B}" destId="{6BBEE967-1562-44D3-B4F3-9FD77F11554D}" srcOrd="0" destOrd="0" parTransId="{32734A9E-C774-4D8E-B3F2-76FEF006AA10}" sibTransId="{27BB4491-B7E1-4B85-B1FF-CE19E668C034}"/>
    <dgm:cxn modelId="{82093C76-BB66-445E-86AE-30F1D106F42B}" srcId="{4AC460DE-F7B4-4FE6-9560-8E2AF9F3B615}" destId="{9D00BFD9-97F5-4FFE-94FE-7BDFFFC7C020}" srcOrd="3" destOrd="0" parTransId="{AF34ADC2-4528-4165-8C57-7054CDE5096A}" sibTransId="{AC84D6F3-9843-4518-82E4-4E596818E077}"/>
    <dgm:cxn modelId="{89E0F377-A072-4E98-93E9-0C7351EFCF17}" type="presOf" srcId="{1956BD82-D264-4FE4-B134-27104098A9EF}" destId="{4F0F76A5-7101-411A-975D-3B1CEAC9041F}" srcOrd="0" destOrd="3" presId="urn:microsoft.com/office/officeart/2005/8/layout/hList1"/>
    <dgm:cxn modelId="{164D7278-7A8E-456D-8608-DA1AD097179E}" type="presOf" srcId="{3C62BA6B-DCF2-4952-B2EE-BC6AF91FAD18}" destId="{2DD504C1-8D25-4E4B-A4ED-612A2A3EB630}" srcOrd="0" destOrd="0" presId="urn:microsoft.com/office/officeart/2005/8/layout/hList1"/>
    <dgm:cxn modelId="{2A31CD79-DCF2-48AF-8880-2154CA92637F}" type="presOf" srcId="{DF1A9A5E-9D07-43BD-8D11-BBECE921F4EE}" destId="{4F0F76A5-7101-411A-975D-3B1CEAC9041F}" srcOrd="0" destOrd="2" presId="urn:microsoft.com/office/officeart/2005/8/layout/hList1"/>
    <dgm:cxn modelId="{89951280-529E-477A-A2C3-2CB26494FFDE}" type="presOf" srcId="{4499B2E5-CD8E-4B6C-8C94-7086E9383299}" destId="{593EBF90-3D6C-4044-9222-01E1B2BD6FF5}" srcOrd="0" destOrd="0" presId="urn:microsoft.com/office/officeart/2005/8/layout/hList1"/>
    <dgm:cxn modelId="{81A60583-4015-4EFF-9C97-689AD048596B}" type="presOf" srcId="{EB27DDAB-F0FF-48D6-B716-C9E1B3D87387}" destId="{629B3402-8A0A-46CA-9BED-360016667339}" srcOrd="0" destOrd="0" presId="urn:microsoft.com/office/officeart/2005/8/layout/hList1"/>
    <dgm:cxn modelId="{E49B2484-B4BD-4D3D-BD3D-CAD022A8224E}" type="presOf" srcId="{FB1286C8-13F1-49E6-8547-730BAE211AB1}" destId="{629B3402-8A0A-46CA-9BED-360016667339}" srcOrd="0" destOrd="1" presId="urn:microsoft.com/office/officeart/2005/8/layout/hList1"/>
    <dgm:cxn modelId="{51F3CF84-DEBE-4383-9E18-C32270FD2801}" type="presOf" srcId="{E2EFBD14-F98D-42F4-8DD4-33F11216C7CF}" destId="{CB1221A9-4BF6-4C05-AFA9-999A973D0B20}" srcOrd="0" destOrd="1" presId="urn:microsoft.com/office/officeart/2005/8/layout/hList1"/>
    <dgm:cxn modelId="{F682FC93-2B28-40B8-9476-480BB41E8621}" srcId="{1956BD82-D264-4FE4-B134-27104098A9EF}" destId="{42ED3C19-879A-401B-A534-0EC42EB81945}" srcOrd="0" destOrd="0" parTransId="{EF080271-BCF1-4F2C-856F-D683535FA026}" sibTransId="{E30368A5-B4B5-4A1A-9120-1506CA307AD5}"/>
    <dgm:cxn modelId="{2366D49B-45DB-48B6-8AC3-B06AEC1B3AAE}" type="presOf" srcId="{4AC460DE-F7B4-4FE6-9560-8E2AF9F3B615}" destId="{4C26B19E-81D6-4489-A43D-74D46C1125B4}" srcOrd="0" destOrd="0" presId="urn:microsoft.com/office/officeart/2005/8/layout/hList1"/>
    <dgm:cxn modelId="{04334DA7-70D2-42D7-A648-88BF7D2D750D}" srcId="{4AC460DE-F7B4-4FE6-9560-8E2AF9F3B615}" destId="{DA01E6F6-2F88-4370-8B63-748269A8B975}" srcOrd="2" destOrd="0" parTransId="{1E95939A-116B-4D97-91DD-EA60ACDC535D}" sibTransId="{5E48B273-0797-43C8-BFCD-F20E14F13499}"/>
    <dgm:cxn modelId="{45BBB2A8-249F-4BCC-8357-6FD2913411F5}" type="presOf" srcId="{69503C2A-DD87-4B33-99DA-11318A785571}" destId="{2DD504C1-8D25-4E4B-A4ED-612A2A3EB630}" srcOrd="0" destOrd="1" presId="urn:microsoft.com/office/officeart/2005/8/layout/hList1"/>
    <dgm:cxn modelId="{940757A9-CBE8-4F64-8221-7481E2979149}" srcId="{CB8A6D0C-DF0A-4FE5-ADFB-FD6855BB535B}" destId="{DF1A9A5E-9D07-43BD-8D11-BBECE921F4EE}" srcOrd="1" destOrd="0" parTransId="{E7A4DBCA-2E7F-4C99-AE80-1BF95EFF2416}" sibTransId="{38CA1BE9-36C3-4038-AC03-FF4D9E8E70F7}"/>
    <dgm:cxn modelId="{96A0DAAA-0EDD-40C1-861F-EAFCFC2C070D}" type="presOf" srcId="{42ED3C19-879A-401B-A534-0EC42EB81945}" destId="{4F0F76A5-7101-411A-975D-3B1CEAC9041F}" srcOrd="0" destOrd="4" presId="urn:microsoft.com/office/officeart/2005/8/layout/hList1"/>
    <dgm:cxn modelId="{D15638C0-3ECC-4EA0-BC1F-7A670DC10797}" type="presOf" srcId="{002E25A6-6579-42DE-A473-37DE161ABE87}" destId="{4F0F76A5-7101-411A-975D-3B1CEAC9041F}" srcOrd="0" destOrd="5" presId="urn:microsoft.com/office/officeart/2005/8/layout/hList1"/>
    <dgm:cxn modelId="{FEC651C2-6F4A-4F22-B6DB-803FDBF41FD7}" srcId="{B5FBCDF0-A699-4D6F-83D2-D6F69E6D4C89}" destId="{3C62BA6B-DCF2-4952-B2EE-BC6AF91FAD18}" srcOrd="0" destOrd="0" parTransId="{10A856A8-6812-40BF-B940-200A203E48A0}" sibTransId="{D7AB5ABF-32A1-45FB-B6B4-C8721C9D68FE}"/>
    <dgm:cxn modelId="{9D2A3AC3-9EBB-43E4-A5E7-107526C9032A}" srcId="{9EC492C3-AAFD-4F97-BDA2-AB23808914AE}" destId="{443BE2E6-2425-4A35-834C-B5DA08F60767}" srcOrd="4" destOrd="0" parTransId="{F0CC868F-2E6F-4F8D-AA2F-C668D299DF0E}" sibTransId="{B1C78473-9C09-4912-8AFE-6FF8ADD602A5}"/>
    <dgm:cxn modelId="{B9FED3C6-AABB-4308-9333-318E7E089B5A}" type="presOf" srcId="{9D00BFD9-97F5-4FFE-94FE-7BDFFFC7C020}" destId="{629B3402-8A0A-46CA-9BED-360016667339}" srcOrd="0" destOrd="3" presId="urn:microsoft.com/office/officeart/2005/8/layout/hList1"/>
    <dgm:cxn modelId="{3FF428C7-0099-43DB-B951-FA294FD517B8}" srcId="{4499B2E5-CD8E-4B6C-8C94-7086E9383299}" destId="{CB8A6D0C-DF0A-4FE5-ADFB-FD6855BB535B}" srcOrd="0" destOrd="0" parTransId="{E50CB6BA-7F56-4CCE-A64D-BD2EC2C56B3F}" sibTransId="{D99789BE-B6CE-4065-93D1-EDC4B97BABE2}"/>
    <dgm:cxn modelId="{498BA7C9-B29D-4A63-B41E-37597026E627}" srcId="{3C62BA6B-DCF2-4952-B2EE-BC6AF91FAD18}" destId="{DF66019E-7F9C-4235-ABB9-AC9831BAE927}" srcOrd="1" destOrd="0" parTransId="{08969A7F-A535-4AFC-A12E-174865F9A511}" sibTransId="{C3497F11-9259-44C3-A20C-3F1745D8ED20}"/>
    <dgm:cxn modelId="{0EF088DB-720C-42D5-8FF2-AB8855D104DA}" srcId="{9EC492C3-AAFD-4F97-BDA2-AB23808914AE}" destId="{17F383C2-87C7-401B-BB83-F25387223390}" srcOrd="3" destOrd="0" parTransId="{5C7FA2AA-F3B9-4678-8677-20D6EC283F36}" sibTransId="{9B45EBA8-F132-4506-893E-1FE3EA10C604}"/>
    <dgm:cxn modelId="{092CCCDB-C140-4C6A-823A-B75F84A0345A}" srcId="{9EC492C3-AAFD-4F97-BDA2-AB23808914AE}" destId="{52CF34DB-AD61-4B5C-BEC1-68736302E149}" srcOrd="0" destOrd="0" parTransId="{6F24BE2F-3AF7-429C-BFB4-D50D148D1B82}" sibTransId="{E9485F35-2D0E-4BDD-9F16-F15446FE0DE1}"/>
    <dgm:cxn modelId="{C31EEDDD-C71D-4C31-9733-589ED12BA7DE}" type="presOf" srcId="{6BBEE967-1562-44D3-B4F3-9FD77F11554D}" destId="{4F0F76A5-7101-411A-975D-3B1CEAC9041F}" srcOrd="0" destOrd="1" presId="urn:microsoft.com/office/officeart/2005/8/layout/hList1"/>
    <dgm:cxn modelId="{773A3BDE-23B8-49CC-9C5F-C4C2FCF63A64}" type="presOf" srcId="{52CF34DB-AD61-4B5C-BEC1-68736302E149}" destId="{CB1221A9-4BF6-4C05-AFA9-999A973D0B20}" srcOrd="0" destOrd="0" presId="urn:microsoft.com/office/officeart/2005/8/layout/hList1"/>
    <dgm:cxn modelId="{937FB7E2-4E31-4DB7-A2A1-842F26EDF029}" type="presOf" srcId="{DF66019E-7F9C-4235-ABB9-AC9831BAE927}" destId="{2DD504C1-8D25-4E4B-A4ED-612A2A3EB630}" srcOrd="0" destOrd="2" presId="urn:microsoft.com/office/officeart/2005/8/layout/hList1"/>
    <dgm:cxn modelId="{0FFB24E7-5BA0-44C6-A8B6-7C7B4DBFB84E}" srcId="{9EC492C3-AAFD-4F97-BDA2-AB23808914AE}" destId="{3D185A3E-283F-4DA7-9B29-0F429F4000DD}" srcOrd="2" destOrd="0" parTransId="{612ADE43-4033-4C2C-BC1F-4719559EE62E}" sibTransId="{ED23B631-628E-4020-B152-B5BB9244F162}"/>
    <dgm:cxn modelId="{146CF5F1-5CD0-4C7F-B01C-B14C62AF0F06}" srcId="{4AC460DE-F7B4-4FE6-9560-8E2AF9F3B615}" destId="{FB1286C8-13F1-49E6-8547-730BAE211AB1}" srcOrd="1" destOrd="0" parTransId="{AF76F040-09B6-4345-8206-7844AE070480}" sibTransId="{52C62B71-F2F6-4589-82CC-C49F3269301C}"/>
    <dgm:cxn modelId="{32BDC0FA-496C-4613-B563-77923273346E}" srcId="{8EE38B3A-32FC-4C27-8F22-1E39C51F1556}" destId="{4AC460DE-F7B4-4FE6-9560-8E2AF9F3B615}" srcOrd="1" destOrd="0" parTransId="{CF00B26C-43C1-4A96-B894-E05BC699DD1B}" sibTransId="{CF822587-7D59-4F96-9210-E8AAC5921629}"/>
    <dgm:cxn modelId="{171129FB-A788-4D2E-BC96-44CF416929E1}" srcId="{9EC492C3-AAFD-4F97-BDA2-AB23808914AE}" destId="{E2EFBD14-F98D-42F4-8DD4-33F11216C7CF}" srcOrd="1" destOrd="0" parTransId="{320C5F00-B86F-437E-88E5-6AE482D48990}" sibTransId="{5D68345D-89B3-41D1-A4B0-CCA1699F9A89}"/>
    <dgm:cxn modelId="{67BD15D6-1D5D-495D-B110-EF826B88F0FA}" type="presParOf" srcId="{C4EBCFEF-3152-40A4-B506-A4EF5F5BBAC9}" destId="{C7685336-43CB-4F94-9252-79EB1B6CD0D1}" srcOrd="0" destOrd="0" presId="urn:microsoft.com/office/officeart/2005/8/layout/hList1"/>
    <dgm:cxn modelId="{51FE96B1-C7C1-4143-A887-DBE8E4B23E26}" type="presParOf" srcId="{C7685336-43CB-4F94-9252-79EB1B6CD0D1}" destId="{593EBF90-3D6C-4044-9222-01E1B2BD6FF5}" srcOrd="0" destOrd="0" presId="urn:microsoft.com/office/officeart/2005/8/layout/hList1"/>
    <dgm:cxn modelId="{596CD0B6-2CEE-477C-98C7-E0F48E18C435}" type="presParOf" srcId="{C7685336-43CB-4F94-9252-79EB1B6CD0D1}" destId="{4F0F76A5-7101-411A-975D-3B1CEAC9041F}" srcOrd="1" destOrd="0" presId="urn:microsoft.com/office/officeart/2005/8/layout/hList1"/>
    <dgm:cxn modelId="{22F50016-8D75-42B1-8E2F-90DF2A7D92F9}" type="presParOf" srcId="{C4EBCFEF-3152-40A4-B506-A4EF5F5BBAC9}" destId="{3E4DB728-6CAA-4DDB-B5A4-D28EE9C36F70}" srcOrd="1" destOrd="0" presId="urn:microsoft.com/office/officeart/2005/8/layout/hList1"/>
    <dgm:cxn modelId="{66879F8D-BA3B-4DE4-BBC9-6A0B8FC981F2}" type="presParOf" srcId="{C4EBCFEF-3152-40A4-B506-A4EF5F5BBAC9}" destId="{E8DC9731-B61A-4EF1-8D94-164B1E8FC1D9}" srcOrd="2" destOrd="0" presId="urn:microsoft.com/office/officeart/2005/8/layout/hList1"/>
    <dgm:cxn modelId="{D045A612-F5AA-4EBF-8496-ACE8F381A8BC}" type="presParOf" srcId="{E8DC9731-B61A-4EF1-8D94-164B1E8FC1D9}" destId="{4C26B19E-81D6-4489-A43D-74D46C1125B4}" srcOrd="0" destOrd="0" presId="urn:microsoft.com/office/officeart/2005/8/layout/hList1"/>
    <dgm:cxn modelId="{3F3275CC-8A27-4260-8B9D-45A0FC6CEE46}" type="presParOf" srcId="{E8DC9731-B61A-4EF1-8D94-164B1E8FC1D9}" destId="{629B3402-8A0A-46CA-9BED-360016667339}" srcOrd="1" destOrd="0" presId="urn:microsoft.com/office/officeart/2005/8/layout/hList1"/>
    <dgm:cxn modelId="{A9CF8FBF-C381-436B-94C3-0F1B69C7260C}" type="presParOf" srcId="{C4EBCFEF-3152-40A4-B506-A4EF5F5BBAC9}" destId="{215AFB11-36FB-41D6-A8AB-B89640B922DB}" srcOrd="3" destOrd="0" presId="urn:microsoft.com/office/officeart/2005/8/layout/hList1"/>
    <dgm:cxn modelId="{259ECB25-0D28-4AD4-B847-3F8CA4D799FD}" type="presParOf" srcId="{C4EBCFEF-3152-40A4-B506-A4EF5F5BBAC9}" destId="{ABFE0CEB-32E2-40D3-869F-7047FBB9A22D}" srcOrd="4" destOrd="0" presId="urn:microsoft.com/office/officeart/2005/8/layout/hList1"/>
    <dgm:cxn modelId="{D50729B9-772A-48FB-81D4-9EFADE96D99B}" type="presParOf" srcId="{ABFE0CEB-32E2-40D3-869F-7047FBB9A22D}" destId="{6B48B74D-FEEF-4D5A-8599-D8CAA814A099}" srcOrd="0" destOrd="0" presId="urn:microsoft.com/office/officeart/2005/8/layout/hList1"/>
    <dgm:cxn modelId="{DD46F57D-3F86-4829-82F9-376FB5C0917B}" type="presParOf" srcId="{ABFE0CEB-32E2-40D3-869F-7047FBB9A22D}" destId="{2DD504C1-8D25-4E4B-A4ED-612A2A3EB630}" srcOrd="1" destOrd="0" presId="urn:microsoft.com/office/officeart/2005/8/layout/hList1"/>
    <dgm:cxn modelId="{FE196268-4C0F-4E93-A529-B2605F48C78F}" type="presParOf" srcId="{C4EBCFEF-3152-40A4-B506-A4EF5F5BBAC9}" destId="{1892A0CD-6550-4CB4-A6D0-E9224CA2365F}" srcOrd="5" destOrd="0" presId="urn:microsoft.com/office/officeart/2005/8/layout/hList1"/>
    <dgm:cxn modelId="{913D5706-33BD-4847-9C00-064D56FF2994}" type="presParOf" srcId="{C4EBCFEF-3152-40A4-B506-A4EF5F5BBAC9}" destId="{267EFB67-CED4-49FF-8326-8C4CB055BCAE}" srcOrd="6" destOrd="0" presId="urn:microsoft.com/office/officeart/2005/8/layout/hList1"/>
    <dgm:cxn modelId="{889AA659-EC1D-4C4F-9E42-9F4766A7971B}" type="presParOf" srcId="{267EFB67-CED4-49FF-8326-8C4CB055BCAE}" destId="{3C44391F-7392-4CCC-9FB6-B4B6B72B424C}" srcOrd="0" destOrd="0" presId="urn:microsoft.com/office/officeart/2005/8/layout/hList1"/>
    <dgm:cxn modelId="{E9548F44-6FD9-4AFE-A8A3-2F35754E1E87}" type="presParOf" srcId="{267EFB67-CED4-49FF-8326-8C4CB055BCAE}" destId="{CB1221A9-4BF6-4C05-AFA9-999A973D0B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38B3A-32FC-4C27-8F22-1E39C51F155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9B2E5-CD8E-4B6C-8C94-7086E938329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Bank Size</a:t>
          </a:r>
          <a:endParaRPr lang="en-US" dirty="0"/>
        </a:p>
      </dgm:t>
    </dgm:pt>
    <dgm:pt modelId="{FD98E7ED-E5E4-470A-B2D3-834ADC17D71E}" type="parTrans" cxnId="{D654E162-8BCF-4FAE-AA9E-5DAA749B5405}">
      <dgm:prSet/>
      <dgm:spPr/>
      <dgm:t>
        <a:bodyPr/>
        <a:lstStyle/>
        <a:p>
          <a:endParaRPr lang="en-US"/>
        </a:p>
      </dgm:t>
    </dgm:pt>
    <dgm:pt modelId="{3B1E4AE6-2F98-464D-9AC9-2C96C56CF1BA}" type="sibTrans" cxnId="{D654E162-8BCF-4FAE-AA9E-5DAA749B5405}">
      <dgm:prSet/>
      <dgm:spPr/>
      <dgm:t>
        <a:bodyPr/>
        <a:lstStyle/>
        <a:p>
          <a:endParaRPr lang="en-US"/>
        </a:p>
      </dgm:t>
    </dgm:pt>
    <dgm:pt modelId="{4AC460DE-F7B4-4FE6-9560-8E2AF9F3B61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Discipline</a:t>
          </a:r>
          <a:endParaRPr lang="en-US" dirty="0"/>
        </a:p>
      </dgm:t>
    </dgm:pt>
    <dgm:pt modelId="{CF00B26C-43C1-4A96-B894-E05BC699DD1B}" type="parTrans" cxnId="{32BDC0FA-496C-4613-B563-77923273346E}">
      <dgm:prSet/>
      <dgm:spPr/>
      <dgm:t>
        <a:bodyPr/>
        <a:lstStyle/>
        <a:p>
          <a:endParaRPr lang="en-US"/>
        </a:p>
      </dgm:t>
    </dgm:pt>
    <dgm:pt modelId="{CF822587-7D59-4F96-9210-E8AAC5921629}" type="sibTrans" cxnId="{32BDC0FA-496C-4613-B563-77923273346E}">
      <dgm:prSet/>
      <dgm:spPr/>
      <dgm:t>
        <a:bodyPr/>
        <a:lstStyle/>
        <a:p>
          <a:endParaRPr lang="en-US"/>
        </a:p>
      </dgm:t>
    </dgm:pt>
    <dgm:pt modelId="{B5FBCDF0-A699-4D6F-83D2-D6F69E6D4C8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Job Experience Level</a:t>
          </a:r>
          <a:endParaRPr lang="en-US" dirty="0"/>
        </a:p>
      </dgm:t>
    </dgm:pt>
    <dgm:pt modelId="{10F236F6-0C1D-4AE8-BB02-56B26BA20D84}" type="parTrans" cxnId="{42C1EE64-4B63-4DA2-8C8E-671BED77CDAB}">
      <dgm:prSet/>
      <dgm:spPr/>
      <dgm:t>
        <a:bodyPr/>
        <a:lstStyle/>
        <a:p>
          <a:endParaRPr lang="en-US"/>
        </a:p>
      </dgm:t>
    </dgm:pt>
    <dgm:pt modelId="{24ED9CD1-8C48-4413-8757-AB8492F05799}" type="sibTrans" cxnId="{42C1EE64-4B63-4DA2-8C8E-671BED77CDAB}">
      <dgm:prSet/>
      <dgm:spPr/>
      <dgm:t>
        <a:bodyPr/>
        <a:lstStyle/>
        <a:p>
          <a:endParaRPr lang="en-US"/>
        </a:p>
      </dgm:t>
    </dgm:pt>
    <dgm:pt modelId="{9EC492C3-AAFD-4F97-BDA2-AB23808914A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baseline="0" dirty="0"/>
            <a:t>Job Role</a:t>
          </a:r>
          <a:endParaRPr lang="en-US" dirty="0"/>
        </a:p>
      </dgm:t>
    </dgm:pt>
    <dgm:pt modelId="{ADD8F60C-A43C-44E1-BBF8-44BE76FEE45F}" type="parTrans" cxnId="{5D8CBC28-B2D1-4DBA-8A8B-AA4E6C8AA1F5}">
      <dgm:prSet/>
      <dgm:spPr/>
      <dgm:t>
        <a:bodyPr/>
        <a:lstStyle/>
        <a:p>
          <a:endParaRPr lang="en-US"/>
        </a:p>
      </dgm:t>
    </dgm:pt>
    <dgm:pt modelId="{40F09EDD-2B72-4C9B-9B0A-DF3D7A9E5727}" type="sibTrans" cxnId="{5D8CBC28-B2D1-4DBA-8A8B-AA4E6C8AA1F5}">
      <dgm:prSet/>
      <dgm:spPr/>
      <dgm:t>
        <a:bodyPr/>
        <a:lstStyle/>
        <a:p>
          <a:endParaRPr lang="en-US"/>
        </a:p>
      </dgm:t>
    </dgm:pt>
    <dgm:pt modelId="{6BBEE967-1562-44D3-B4F3-9FD77F11554D}">
      <dgm:prSet/>
      <dgm:spPr/>
      <dgm:t>
        <a:bodyPr/>
        <a:lstStyle/>
        <a:p>
          <a:r>
            <a:rPr lang="en-US" dirty="0"/>
            <a:t>Regional Community</a:t>
          </a:r>
        </a:p>
      </dgm:t>
    </dgm:pt>
    <dgm:pt modelId="{32734A9E-C774-4D8E-B3F2-76FEF006AA10}" type="parTrans" cxnId="{89ACF86F-51A8-41AC-9162-36C9AF554F92}">
      <dgm:prSet/>
      <dgm:spPr/>
      <dgm:t>
        <a:bodyPr/>
        <a:lstStyle/>
        <a:p>
          <a:endParaRPr lang="en-US"/>
        </a:p>
      </dgm:t>
    </dgm:pt>
    <dgm:pt modelId="{27BB4491-B7E1-4B85-B1FF-CE19E668C034}" type="sibTrans" cxnId="{89ACF86F-51A8-41AC-9162-36C9AF554F92}">
      <dgm:prSet/>
      <dgm:spPr/>
      <dgm:t>
        <a:bodyPr/>
        <a:lstStyle/>
        <a:p>
          <a:endParaRPr lang="en-US"/>
        </a:p>
      </dgm:t>
    </dgm:pt>
    <dgm:pt modelId="{EB27DDAB-F0FF-48D6-B716-C9E1B3D87387}">
      <dgm:prSet/>
      <dgm:spPr/>
      <dgm:t>
        <a:bodyPr/>
        <a:lstStyle/>
        <a:p>
          <a:r>
            <a:rPr lang="en-US" dirty="0"/>
            <a:t>Enterprise Risk</a:t>
          </a:r>
        </a:p>
      </dgm:t>
    </dgm:pt>
    <dgm:pt modelId="{84E51708-6881-4ED5-9197-F22AB96000C9}" type="parTrans" cxnId="{C38F2734-CFC7-4354-A2D9-F6A9B17A8BAF}">
      <dgm:prSet/>
      <dgm:spPr/>
      <dgm:t>
        <a:bodyPr/>
        <a:lstStyle/>
        <a:p>
          <a:endParaRPr lang="en-US"/>
        </a:p>
      </dgm:t>
    </dgm:pt>
    <dgm:pt modelId="{7B7113A4-80AA-4B72-AF0D-8FC049EAF2DF}" type="sibTrans" cxnId="{C38F2734-CFC7-4354-A2D9-F6A9B17A8BAF}">
      <dgm:prSet/>
      <dgm:spPr/>
      <dgm:t>
        <a:bodyPr/>
        <a:lstStyle/>
        <a:p>
          <a:endParaRPr lang="en-US"/>
        </a:p>
      </dgm:t>
    </dgm:pt>
    <dgm:pt modelId="{DF1A9A5E-9D07-43BD-8D11-BBECE921F4EE}">
      <dgm:prSet/>
      <dgm:spPr/>
      <dgm:t>
        <a:bodyPr/>
        <a:lstStyle/>
        <a:p>
          <a:r>
            <a:rPr lang="en-US" dirty="0"/>
            <a:t>Regional</a:t>
          </a:r>
        </a:p>
      </dgm:t>
    </dgm:pt>
    <dgm:pt modelId="{E7A4DBCA-2E7F-4C99-AE80-1BF95EFF2416}" type="parTrans" cxnId="{940757A9-CBE8-4F64-8221-7481E2979149}">
      <dgm:prSet/>
      <dgm:spPr/>
      <dgm:t>
        <a:bodyPr/>
        <a:lstStyle/>
        <a:p>
          <a:endParaRPr lang="en-US"/>
        </a:p>
      </dgm:t>
    </dgm:pt>
    <dgm:pt modelId="{38CA1BE9-36C3-4038-AC03-FF4D9E8E70F7}" type="sibTrans" cxnId="{940757A9-CBE8-4F64-8221-7481E2979149}">
      <dgm:prSet/>
      <dgm:spPr/>
      <dgm:t>
        <a:bodyPr/>
        <a:lstStyle/>
        <a:p>
          <a:endParaRPr lang="en-US"/>
        </a:p>
      </dgm:t>
    </dgm:pt>
    <dgm:pt modelId="{1956BD82-D264-4FE4-B134-27104098A9EF}">
      <dgm:prSet/>
      <dgm:spPr/>
      <dgm:t>
        <a:bodyPr/>
        <a:lstStyle/>
        <a:p>
          <a:r>
            <a:rPr lang="en-US" dirty="0"/>
            <a:t>Secondary:</a:t>
          </a:r>
        </a:p>
      </dgm:t>
    </dgm:pt>
    <dgm:pt modelId="{BDE229C1-6BB4-456D-9F07-C13394FB8A11}" type="parTrans" cxnId="{992A943E-BA35-4BCD-94D5-2B07B3C5278C}">
      <dgm:prSet/>
      <dgm:spPr/>
      <dgm:t>
        <a:bodyPr/>
        <a:lstStyle/>
        <a:p>
          <a:endParaRPr lang="en-US"/>
        </a:p>
      </dgm:t>
    </dgm:pt>
    <dgm:pt modelId="{B734826A-635B-49FD-ABEB-997EC5A33EFF}" type="sibTrans" cxnId="{992A943E-BA35-4BCD-94D5-2B07B3C5278C}">
      <dgm:prSet/>
      <dgm:spPr/>
      <dgm:t>
        <a:bodyPr/>
        <a:lstStyle/>
        <a:p>
          <a:endParaRPr lang="en-US"/>
        </a:p>
      </dgm:t>
    </dgm:pt>
    <dgm:pt modelId="{3C62BA6B-DCF2-4952-B2EE-BC6AF91FAD18}">
      <dgm:prSet/>
      <dgm:spPr/>
      <dgm:t>
        <a:bodyPr/>
        <a:lstStyle/>
        <a:p>
          <a:r>
            <a:rPr lang="en-US" dirty="0"/>
            <a:t>Primary:</a:t>
          </a:r>
        </a:p>
      </dgm:t>
    </dgm:pt>
    <dgm:pt modelId="{10A856A8-6812-40BF-B940-200A203E48A0}" type="parTrans" cxnId="{FEC651C2-6F4A-4F22-B6DB-803FDBF41FD7}">
      <dgm:prSet/>
      <dgm:spPr/>
      <dgm:t>
        <a:bodyPr/>
        <a:lstStyle/>
        <a:p>
          <a:endParaRPr lang="en-US"/>
        </a:p>
      </dgm:t>
    </dgm:pt>
    <dgm:pt modelId="{D7AB5ABF-32A1-45FB-B6B4-C8721C9D68FE}" type="sibTrans" cxnId="{FEC651C2-6F4A-4F22-B6DB-803FDBF41FD7}">
      <dgm:prSet/>
      <dgm:spPr/>
      <dgm:t>
        <a:bodyPr/>
        <a:lstStyle/>
        <a:p>
          <a:endParaRPr lang="en-US"/>
        </a:p>
      </dgm:t>
    </dgm:pt>
    <dgm:pt modelId="{69503C2A-DD87-4B33-99DA-11318A785571}">
      <dgm:prSet/>
      <dgm:spPr/>
      <dgm:t>
        <a:bodyPr/>
        <a:lstStyle/>
        <a:p>
          <a:r>
            <a:rPr lang="en-US" baseline="0" dirty="0"/>
            <a:t>Mid-level</a:t>
          </a:r>
          <a:endParaRPr lang="en-US" dirty="0"/>
        </a:p>
      </dgm:t>
    </dgm:pt>
    <dgm:pt modelId="{F4C26E06-9D40-4CF8-BA26-64B6DFF971FC}" type="parTrans" cxnId="{5ADBFA01-D767-4A91-B8E7-77396E4F8C25}">
      <dgm:prSet/>
      <dgm:spPr/>
      <dgm:t>
        <a:bodyPr/>
        <a:lstStyle/>
        <a:p>
          <a:endParaRPr lang="en-US"/>
        </a:p>
      </dgm:t>
    </dgm:pt>
    <dgm:pt modelId="{68B845D1-C80B-40DD-9648-F9DB08BADD67}" type="sibTrans" cxnId="{5ADBFA01-D767-4A91-B8E7-77396E4F8C25}">
      <dgm:prSet/>
      <dgm:spPr/>
      <dgm:t>
        <a:bodyPr/>
        <a:lstStyle/>
        <a:p>
          <a:endParaRPr lang="en-US"/>
        </a:p>
      </dgm:t>
    </dgm:pt>
    <dgm:pt modelId="{DF66019E-7F9C-4235-ABB9-AC9831BAE927}">
      <dgm:prSet/>
      <dgm:spPr/>
      <dgm:t>
        <a:bodyPr/>
        <a:lstStyle/>
        <a:p>
          <a:r>
            <a:rPr lang="en-US" dirty="0"/>
            <a:t>Senior </a:t>
          </a:r>
        </a:p>
      </dgm:t>
    </dgm:pt>
    <dgm:pt modelId="{08969A7F-A535-4AFC-A12E-174865F9A511}" type="parTrans" cxnId="{498BA7C9-B29D-4A63-B41E-37597026E627}">
      <dgm:prSet/>
      <dgm:spPr/>
      <dgm:t>
        <a:bodyPr/>
        <a:lstStyle/>
        <a:p>
          <a:endParaRPr lang="en-US"/>
        </a:p>
      </dgm:t>
    </dgm:pt>
    <dgm:pt modelId="{C3497F11-9259-44C3-A20C-3F1745D8ED20}" type="sibTrans" cxnId="{498BA7C9-B29D-4A63-B41E-37597026E627}">
      <dgm:prSet/>
      <dgm:spPr/>
      <dgm:t>
        <a:bodyPr/>
        <a:lstStyle/>
        <a:p>
          <a:endParaRPr lang="en-US"/>
        </a:p>
      </dgm:t>
    </dgm:pt>
    <dgm:pt modelId="{CB8A6D0C-DF0A-4FE5-ADFB-FD6855BB535B}">
      <dgm:prSet/>
      <dgm:spPr/>
      <dgm:t>
        <a:bodyPr/>
        <a:lstStyle/>
        <a:p>
          <a:r>
            <a:rPr lang="en-US" dirty="0"/>
            <a:t>Primary:</a:t>
          </a:r>
        </a:p>
      </dgm:t>
    </dgm:pt>
    <dgm:pt modelId="{E50CB6BA-7F56-4CCE-A64D-BD2EC2C56B3F}" type="parTrans" cxnId="{3FF428C7-0099-43DB-B951-FA294FD517B8}">
      <dgm:prSet/>
      <dgm:spPr/>
      <dgm:t>
        <a:bodyPr/>
        <a:lstStyle/>
        <a:p>
          <a:endParaRPr lang="en-US"/>
        </a:p>
      </dgm:t>
    </dgm:pt>
    <dgm:pt modelId="{D99789BE-B6CE-4065-93D1-EDC4B97BABE2}" type="sibTrans" cxnId="{3FF428C7-0099-43DB-B951-FA294FD517B8}">
      <dgm:prSet/>
      <dgm:spPr/>
      <dgm:t>
        <a:bodyPr/>
        <a:lstStyle/>
        <a:p>
          <a:endParaRPr lang="en-US"/>
        </a:p>
      </dgm:t>
    </dgm:pt>
    <dgm:pt modelId="{42ED3C19-879A-401B-A534-0EC42EB81945}">
      <dgm:prSet/>
      <dgm:spPr/>
      <dgm:t>
        <a:bodyPr/>
        <a:lstStyle/>
        <a:p>
          <a:r>
            <a:rPr lang="en-US" dirty="0"/>
            <a:t>Community (as they approach $10B)</a:t>
          </a:r>
        </a:p>
      </dgm:t>
    </dgm:pt>
    <dgm:pt modelId="{EF080271-BCF1-4F2C-856F-D683535FA026}" type="parTrans" cxnId="{F682FC93-2B28-40B8-9476-480BB41E8621}">
      <dgm:prSet/>
      <dgm:spPr/>
      <dgm:t>
        <a:bodyPr/>
        <a:lstStyle/>
        <a:p>
          <a:endParaRPr lang="en-US"/>
        </a:p>
      </dgm:t>
    </dgm:pt>
    <dgm:pt modelId="{E30368A5-B4B5-4A1A-9120-1506CA307AD5}" type="sibTrans" cxnId="{F682FC93-2B28-40B8-9476-480BB41E8621}">
      <dgm:prSet/>
      <dgm:spPr/>
      <dgm:t>
        <a:bodyPr/>
        <a:lstStyle/>
        <a:p>
          <a:endParaRPr lang="en-US"/>
        </a:p>
      </dgm:t>
    </dgm:pt>
    <dgm:pt modelId="{52CF34DB-AD61-4B5C-BEC1-68736302E149}">
      <dgm:prSet/>
      <dgm:spPr/>
      <dgm:t>
        <a:bodyPr/>
        <a:lstStyle/>
        <a:p>
          <a:r>
            <a:rPr lang="en-US" dirty="0"/>
            <a:t>CRO</a:t>
          </a:r>
        </a:p>
      </dgm:t>
    </dgm:pt>
    <dgm:pt modelId="{6F24BE2F-3AF7-429C-BFB4-D50D148D1B82}" type="parTrans" cxnId="{092CCCDB-C140-4C6A-823A-B75F84A0345A}">
      <dgm:prSet/>
      <dgm:spPr/>
      <dgm:t>
        <a:bodyPr/>
        <a:lstStyle/>
        <a:p>
          <a:endParaRPr lang="en-US"/>
        </a:p>
      </dgm:t>
    </dgm:pt>
    <dgm:pt modelId="{E9485F35-2D0E-4BDD-9F16-F15446FE0DE1}" type="sibTrans" cxnId="{092CCCDB-C140-4C6A-823A-B75F84A0345A}">
      <dgm:prSet/>
      <dgm:spPr/>
      <dgm:t>
        <a:bodyPr/>
        <a:lstStyle/>
        <a:p>
          <a:endParaRPr lang="en-US"/>
        </a:p>
      </dgm:t>
    </dgm:pt>
    <dgm:pt modelId="{1DD28524-5C54-4609-A18B-64EA781E27AF}">
      <dgm:prSet/>
      <dgm:spPr/>
      <dgm:t>
        <a:bodyPr/>
        <a:lstStyle/>
        <a:p>
          <a:r>
            <a:rPr lang="en-US" dirty="0"/>
            <a:t>National</a:t>
          </a:r>
        </a:p>
      </dgm:t>
    </dgm:pt>
    <dgm:pt modelId="{37EC34C3-E81C-4E27-B836-3D99BAE2C04A}" type="parTrans" cxnId="{6D8DA60A-55F4-411F-8FF0-5591680B0C6F}">
      <dgm:prSet/>
      <dgm:spPr/>
      <dgm:t>
        <a:bodyPr/>
        <a:lstStyle/>
        <a:p>
          <a:endParaRPr lang="en-US"/>
        </a:p>
      </dgm:t>
    </dgm:pt>
    <dgm:pt modelId="{2D6D49F0-3284-4F50-96C8-DEDAC942920D}" type="sibTrans" cxnId="{6D8DA60A-55F4-411F-8FF0-5591680B0C6F}">
      <dgm:prSet/>
      <dgm:spPr/>
      <dgm:t>
        <a:bodyPr/>
        <a:lstStyle/>
        <a:p>
          <a:endParaRPr lang="en-US"/>
        </a:p>
      </dgm:t>
    </dgm:pt>
    <dgm:pt modelId="{5711019C-B8B2-4F75-B05D-11E171A5B6A7}">
      <dgm:prSet/>
      <dgm:spPr/>
      <dgm:t>
        <a:bodyPr/>
        <a:lstStyle/>
        <a:p>
          <a:r>
            <a:rPr lang="en-US" dirty="0"/>
            <a:t>Secondary:</a:t>
          </a:r>
        </a:p>
      </dgm:t>
    </dgm:pt>
    <dgm:pt modelId="{F2842DC8-8D0C-40F5-8EBE-2A0B7489AEAD}" type="parTrans" cxnId="{9821F370-6DDA-4F1B-BC2C-182D75DD5EA5}">
      <dgm:prSet/>
      <dgm:spPr/>
      <dgm:t>
        <a:bodyPr/>
        <a:lstStyle/>
        <a:p>
          <a:endParaRPr lang="en-US"/>
        </a:p>
      </dgm:t>
    </dgm:pt>
    <dgm:pt modelId="{3BDE711D-8B43-43B5-BF73-30E2C08668E7}" type="sibTrans" cxnId="{9821F370-6DDA-4F1B-BC2C-182D75DD5EA5}">
      <dgm:prSet/>
      <dgm:spPr/>
      <dgm:t>
        <a:bodyPr/>
        <a:lstStyle/>
        <a:p>
          <a:endParaRPr lang="en-US"/>
        </a:p>
      </dgm:t>
    </dgm:pt>
    <dgm:pt modelId="{F09D8439-3F97-49F8-81B0-1EA171FC1314}">
      <dgm:prSet/>
      <dgm:spPr/>
      <dgm:t>
        <a:bodyPr/>
        <a:lstStyle/>
        <a:p>
          <a:r>
            <a:rPr lang="en-US" dirty="0"/>
            <a:t>Executive</a:t>
          </a:r>
        </a:p>
      </dgm:t>
    </dgm:pt>
    <dgm:pt modelId="{228EAA77-2733-4A34-BB17-3110385B27DA}" type="parTrans" cxnId="{0AA9264B-4CA0-4360-875A-CFBEC14143F7}">
      <dgm:prSet/>
      <dgm:spPr/>
      <dgm:t>
        <a:bodyPr/>
        <a:lstStyle/>
        <a:p>
          <a:endParaRPr lang="en-US"/>
        </a:p>
      </dgm:t>
    </dgm:pt>
    <dgm:pt modelId="{51876EBC-3D2C-4BEA-B412-BF17AEF4FE3A}" type="sibTrans" cxnId="{0AA9264B-4CA0-4360-875A-CFBEC14143F7}">
      <dgm:prSet/>
      <dgm:spPr/>
      <dgm:t>
        <a:bodyPr/>
        <a:lstStyle/>
        <a:p>
          <a:endParaRPr lang="en-US"/>
        </a:p>
      </dgm:t>
    </dgm:pt>
    <dgm:pt modelId="{0FE689AF-EA0E-456A-89ED-9CE7A5298A7E}">
      <dgm:prSet/>
      <dgm:spPr/>
      <dgm:t>
        <a:bodyPr/>
        <a:lstStyle/>
        <a:p>
          <a:r>
            <a:rPr lang="en-US" dirty="0"/>
            <a:t>Entry Level</a:t>
          </a:r>
        </a:p>
      </dgm:t>
    </dgm:pt>
    <dgm:pt modelId="{1952F721-192F-43EA-963D-AF839159ABFE}" type="parTrans" cxnId="{7C633C55-463C-454A-BD1A-1683837A94B8}">
      <dgm:prSet/>
      <dgm:spPr/>
      <dgm:t>
        <a:bodyPr/>
        <a:lstStyle/>
        <a:p>
          <a:endParaRPr lang="en-US"/>
        </a:p>
      </dgm:t>
    </dgm:pt>
    <dgm:pt modelId="{48F55B65-A04F-4465-8732-33B064B2D087}" type="sibTrans" cxnId="{7C633C55-463C-454A-BD1A-1683837A94B8}">
      <dgm:prSet/>
      <dgm:spPr/>
      <dgm:t>
        <a:bodyPr/>
        <a:lstStyle/>
        <a:p>
          <a:endParaRPr lang="en-US"/>
        </a:p>
      </dgm:t>
    </dgm:pt>
    <dgm:pt modelId="{474E5BB7-EAA3-4BF8-913E-F6CC773D0031}">
      <dgm:prSet/>
      <dgm:spPr/>
      <dgm:t>
        <a:bodyPr/>
        <a:lstStyle/>
        <a:p>
          <a:r>
            <a:rPr lang="en-US" dirty="0"/>
            <a:t>Head of Enterprise Risk Management (ERM)</a:t>
          </a:r>
        </a:p>
      </dgm:t>
    </dgm:pt>
    <dgm:pt modelId="{E1B0871C-1E5C-4D12-8643-A89786BD3FB5}" type="parTrans" cxnId="{7E3EC1EE-E0CD-42DB-B48D-3355DB853E69}">
      <dgm:prSet/>
      <dgm:spPr/>
      <dgm:t>
        <a:bodyPr/>
        <a:lstStyle/>
        <a:p>
          <a:endParaRPr lang="en-US"/>
        </a:p>
      </dgm:t>
    </dgm:pt>
    <dgm:pt modelId="{B6A9DAB4-C31E-4890-956D-37013CE511FC}" type="sibTrans" cxnId="{7E3EC1EE-E0CD-42DB-B48D-3355DB853E69}">
      <dgm:prSet/>
      <dgm:spPr/>
      <dgm:t>
        <a:bodyPr/>
        <a:lstStyle/>
        <a:p>
          <a:endParaRPr lang="en-US"/>
        </a:p>
      </dgm:t>
    </dgm:pt>
    <dgm:pt modelId="{0852C89A-7720-4B1C-A906-9970E86BC173}">
      <dgm:prSet/>
      <dgm:spPr/>
      <dgm:t>
        <a:bodyPr/>
        <a:lstStyle/>
        <a:p>
          <a:r>
            <a:rPr lang="en-US" dirty="0"/>
            <a:t>Head of Model Risk Management (MRM)</a:t>
          </a:r>
        </a:p>
      </dgm:t>
    </dgm:pt>
    <dgm:pt modelId="{AC1D5B40-A199-4449-B9C4-DE063ED12702}" type="parTrans" cxnId="{19A2B986-B9AA-4478-A46A-4F37860BB481}">
      <dgm:prSet/>
      <dgm:spPr/>
      <dgm:t>
        <a:bodyPr/>
        <a:lstStyle/>
        <a:p>
          <a:endParaRPr lang="en-US"/>
        </a:p>
      </dgm:t>
    </dgm:pt>
    <dgm:pt modelId="{93AB2FE2-43E0-4323-95FC-649BCD014563}" type="sibTrans" cxnId="{19A2B986-B9AA-4478-A46A-4F37860BB481}">
      <dgm:prSet/>
      <dgm:spPr/>
      <dgm:t>
        <a:bodyPr/>
        <a:lstStyle/>
        <a:p>
          <a:endParaRPr lang="en-US"/>
        </a:p>
      </dgm:t>
    </dgm:pt>
    <dgm:pt modelId="{2DE15A6A-DCA3-4F62-ABF2-0478BE413213}">
      <dgm:prSet/>
      <dgm:spPr/>
      <dgm:t>
        <a:bodyPr/>
        <a:lstStyle/>
        <a:p>
          <a:r>
            <a:rPr lang="en-US" dirty="0"/>
            <a:t>Model Risk Analyst</a:t>
          </a:r>
        </a:p>
      </dgm:t>
    </dgm:pt>
    <dgm:pt modelId="{C0ED1A62-CC6D-4304-AA73-30FCA7ADE373}" type="parTrans" cxnId="{BF5A7060-073F-4861-9F2D-6422707632C6}">
      <dgm:prSet/>
      <dgm:spPr/>
      <dgm:t>
        <a:bodyPr/>
        <a:lstStyle/>
        <a:p>
          <a:endParaRPr lang="en-US"/>
        </a:p>
      </dgm:t>
    </dgm:pt>
    <dgm:pt modelId="{8338C8A6-D673-46AD-B8E7-4C7CD21C931A}" type="sibTrans" cxnId="{BF5A7060-073F-4861-9F2D-6422707632C6}">
      <dgm:prSet/>
      <dgm:spPr/>
      <dgm:t>
        <a:bodyPr/>
        <a:lstStyle/>
        <a:p>
          <a:endParaRPr lang="en-US"/>
        </a:p>
      </dgm:t>
    </dgm:pt>
    <dgm:pt modelId="{C4EBCFEF-3152-40A4-B506-A4EF5F5BBAC9}" type="pres">
      <dgm:prSet presAssocID="{8EE38B3A-32FC-4C27-8F22-1E39C51F1556}" presName="Name0" presStyleCnt="0">
        <dgm:presLayoutVars>
          <dgm:dir/>
          <dgm:animLvl val="lvl"/>
          <dgm:resizeHandles val="exact"/>
        </dgm:presLayoutVars>
      </dgm:prSet>
      <dgm:spPr/>
    </dgm:pt>
    <dgm:pt modelId="{C7685336-43CB-4F94-9252-79EB1B6CD0D1}" type="pres">
      <dgm:prSet presAssocID="{4499B2E5-CD8E-4B6C-8C94-7086E9383299}" presName="composite" presStyleCnt="0"/>
      <dgm:spPr/>
    </dgm:pt>
    <dgm:pt modelId="{593EBF90-3D6C-4044-9222-01E1B2BD6FF5}" type="pres">
      <dgm:prSet presAssocID="{4499B2E5-CD8E-4B6C-8C94-7086E938329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F0F76A5-7101-411A-975D-3B1CEAC9041F}" type="pres">
      <dgm:prSet presAssocID="{4499B2E5-CD8E-4B6C-8C94-7086E9383299}" presName="desTx" presStyleLbl="alignAccFollowNode1" presStyleIdx="0" presStyleCnt="4">
        <dgm:presLayoutVars>
          <dgm:bulletEnabled val="1"/>
        </dgm:presLayoutVars>
      </dgm:prSet>
      <dgm:spPr/>
    </dgm:pt>
    <dgm:pt modelId="{3E4DB728-6CAA-4DDB-B5A4-D28EE9C36F70}" type="pres">
      <dgm:prSet presAssocID="{3B1E4AE6-2F98-464D-9AC9-2C96C56CF1BA}" presName="space" presStyleCnt="0"/>
      <dgm:spPr/>
    </dgm:pt>
    <dgm:pt modelId="{E8DC9731-B61A-4EF1-8D94-164B1E8FC1D9}" type="pres">
      <dgm:prSet presAssocID="{4AC460DE-F7B4-4FE6-9560-8E2AF9F3B615}" presName="composite" presStyleCnt="0"/>
      <dgm:spPr/>
    </dgm:pt>
    <dgm:pt modelId="{4C26B19E-81D6-4489-A43D-74D46C1125B4}" type="pres">
      <dgm:prSet presAssocID="{4AC460DE-F7B4-4FE6-9560-8E2AF9F3B61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29B3402-8A0A-46CA-9BED-360016667339}" type="pres">
      <dgm:prSet presAssocID="{4AC460DE-F7B4-4FE6-9560-8E2AF9F3B615}" presName="desTx" presStyleLbl="alignAccFollowNode1" presStyleIdx="1" presStyleCnt="4">
        <dgm:presLayoutVars>
          <dgm:bulletEnabled val="1"/>
        </dgm:presLayoutVars>
      </dgm:prSet>
      <dgm:spPr/>
    </dgm:pt>
    <dgm:pt modelId="{215AFB11-36FB-41D6-A8AB-B89640B922DB}" type="pres">
      <dgm:prSet presAssocID="{CF822587-7D59-4F96-9210-E8AAC5921629}" presName="space" presStyleCnt="0"/>
      <dgm:spPr/>
    </dgm:pt>
    <dgm:pt modelId="{ABFE0CEB-32E2-40D3-869F-7047FBB9A22D}" type="pres">
      <dgm:prSet presAssocID="{B5FBCDF0-A699-4D6F-83D2-D6F69E6D4C89}" presName="composite" presStyleCnt="0"/>
      <dgm:spPr/>
    </dgm:pt>
    <dgm:pt modelId="{6B48B74D-FEEF-4D5A-8599-D8CAA814A099}" type="pres">
      <dgm:prSet presAssocID="{B5FBCDF0-A699-4D6F-83D2-D6F69E6D4C8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DD504C1-8D25-4E4B-A4ED-612A2A3EB630}" type="pres">
      <dgm:prSet presAssocID="{B5FBCDF0-A699-4D6F-83D2-D6F69E6D4C89}" presName="desTx" presStyleLbl="alignAccFollowNode1" presStyleIdx="2" presStyleCnt="4">
        <dgm:presLayoutVars>
          <dgm:bulletEnabled val="1"/>
        </dgm:presLayoutVars>
      </dgm:prSet>
      <dgm:spPr/>
    </dgm:pt>
    <dgm:pt modelId="{1892A0CD-6550-4CB4-A6D0-E9224CA2365F}" type="pres">
      <dgm:prSet presAssocID="{24ED9CD1-8C48-4413-8757-AB8492F05799}" presName="space" presStyleCnt="0"/>
      <dgm:spPr/>
    </dgm:pt>
    <dgm:pt modelId="{267EFB67-CED4-49FF-8326-8C4CB055BCAE}" type="pres">
      <dgm:prSet presAssocID="{9EC492C3-AAFD-4F97-BDA2-AB23808914AE}" presName="composite" presStyleCnt="0"/>
      <dgm:spPr/>
    </dgm:pt>
    <dgm:pt modelId="{3C44391F-7392-4CCC-9FB6-B4B6B72B424C}" type="pres">
      <dgm:prSet presAssocID="{9EC492C3-AAFD-4F97-BDA2-AB23808914A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B1221A9-4BF6-4C05-AFA9-999A973D0B20}" type="pres">
      <dgm:prSet presAssocID="{9EC492C3-AAFD-4F97-BDA2-AB23808914A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B36C600-D42C-49BD-A0ED-BCB2B2C290E9}" type="presOf" srcId="{8EE38B3A-32FC-4C27-8F22-1E39C51F1556}" destId="{C4EBCFEF-3152-40A4-B506-A4EF5F5BBAC9}" srcOrd="0" destOrd="0" presId="urn:microsoft.com/office/officeart/2005/8/layout/hList1"/>
    <dgm:cxn modelId="{5ADBFA01-D767-4A91-B8E7-77396E4F8C25}" srcId="{3C62BA6B-DCF2-4952-B2EE-BC6AF91FAD18}" destId="{69503C2A-DD87-4B33-99DA-11318A785571}" srcOrd="0" destOrd="0" parTransId="{F4C26E06-9D40-4CF8-BA26-64B6DFF971FC}" sibTransId="{68B845D1-C80B-40DD-9648-F9DB08BADD67}"/>
    <dgm:cxn modelId="{6D8DA60A-55F4-411F-8FF0-5591680B0C6F}" srcId="{CB8A6D0C-DF0A-4FE5-ADFB-FD6855BB535B}" destId="{1DD28524-5C54-4609-A18B-64EA781E27AF}" srcOrd="2" destOrd="0" parTransId="{37EC34C3-E81C-4E27-B836-3D99BAE2C04A}" sibTransId="{2D6D49F0-3284-4F50-96C8-DEDAC942920D}"/>
    <dgm:cxn modelId="{BD3CA124-8CBF-46A7-B9DA-113D2AD18DB2}" type="presOf" srcId="{9EC492C3-AAFD-4F97-BDA2-AB23808914AE}" destId="{3C44391F-7392-4CCC-9FB6-B4B6B72B424C}" srcOrd="0" destOrd="0" presId="urn:microsoft.com/office/officeart/2005/8/layout/hList1"/>
    <dgm:cxn modelId="{5D8CBC28-B2D1-4DBA-8A8B-AA4E6C8AA1F5}" srcId="{8EE38B3A-32FC-4C27-8F22-1E39C51F1556}" destId="{9EC492C3-AAFD-4F97-BDA2-AB23808914AE}" srcOrd="3" destOrd="0" parTransId="{ADD8F60C-A43C-44E1-BBF8-44BE76FEE45F}" sibTransId="{40F09EDD-2B72-4C9B-9B0A-DF3D7A9E5727}"/>
    <dgm:cxn modelId="{C38F2734-CFC7-4354-A2D9-F6A9B17A8BAF}" srcId="{4AC460DE-F7B4-4FE6-9560-8E2AF9F3B615}" destId="{EB27DDAB-F0FF-48D6-B716-C9E1B3D87387}" srcOrd="0" destOrd="0" parTransId="{84E51708-6881-4ED5-9197-F22AB96000C9}" sibTransId="{7B7113A4-80AA-4B72-AF0D-8FC049EAF2DF}"/>
    <dgm:cxn modelId="{2A0E6E37-A20A-43B0-9C77-CED5EADFAED4}" type="presOf" srcId="{CB8A6D0C-DF0A-4FE5-ADFB-FD6855BB535B}" destId="{4F0F76A5-7101-411A-975D-3B1CEAC9041F}" srcOrd="0" destOrd="0" presId="urn:microsoft.com/office/officeart/2005/8/layout/hList1"/>
    <dgm:cxn modelId="{CEA3003A-C949-41AA-9CCE-17B4A4A9D20F}" type="presOf" srcId="{0FE689AF-EA0E-456A-89ED-9CE7A5298A7E}" destId="{2DD504C1-8D25-4E4B-A4ED-612A2A3EB630}" srcOrd="0" destOrd="5" presId="urn:microsoft.com/office/officeart/2005/8/layout/hList1"/>
    <dgm:cxn modelId="{992A943E-BA35-4BCD-94D5-2B07B3C5278C}" srcId="{4499B2E5-CD8E-4B6C-8C94-7086E9383299}" destId="{1956BD82-D264-4FE4-B134-27104098A9EF}" srcOrd="1" destOrd="0" parTransId="{BDE229C1-6BB4-456D-9F07-C13394FB8A11}" sibTransId="{B734826A-635B-49FD-ABEB-997EC5A33EFF}"/>
    <dgm:cxn modelId="{BF5A7060-073F-4861-9F2D-6422707632C6}" srcId="{9EC492C3-AAFD-4F97-BDA2-AB23808914AE}" destId="{2DE15A6A-DCA3-4F62-ABF2-0478BE413213}" srcOrd="3" destOrd="0" parTransId="{C0ED1A62-CC6D-4304-AA73-30FCA7ADE373}" sibTransId="{8338C8A6-D673-46AD-B8E7-4C7CD21C931A}"/>
    <dgm:cxn modelId="{1C33E760-5004-4728-9476-3C1EE1F513F5}" type="presOf" srcId="{B5FBCDF0-A699-4D6F-83D2-D6F69E6D4C89}" destId="{6B48B74D-FEEF-4D5A-8599-D8CAA814A099}" srcOrd="0" destOrd="0" presId="urn:microsoft.com/office/officeart/2005/8/layout/hList1"/>
    <dgm:cxn modelId="{D654E162-8BCF-4FAE-AA9E-5DAA749B5405}" srcId="{8EE38B3A-32FC-4C27-8F22-1E39C51F1556}" destId="{4499B2E5-CD8E-4B6C-8C94-7086E9383299}" srcOrd="0" destOrd="0" parTransId="{FD98E7ED-E5E4-470A-B2D3-834ADC17D71E}" sibTransId="{3B1E4AE6-2F98-464D-9AC9-2C96C56CF1BA}"/>
    <dgm:cxn modelId="{42C1EE64-4B63-4DA2-8C8E-671BED77CDAB}" srcId="{8EE38B3A-32FC-4C27-8F22-1E39C51F1556}" destId="{B5FBCDF0-A699-4D6F-83D2-D6F69E6D4C89}" srcOrd="2" destOrd="0" parTransId="{10F236F6-0C1D-4AE8-BB02-56B26BA20D84}" sibTransId="{24ED9CD1-8C48-4413-8757-AB8492F05799}"/>
    <dgm:cxn modelId="{0AA9264B-4CA0-4360-875A-CFBEC14143F7}" srcId="{5711019C-B8B2-4F75-B05D-11E171A5B6A7}" destId="{F09D8439-3F97-49F8-81B0-1EA171FC1314}" srcOrd="0" destOrd="0" parTransId="{228EAA77-2733-4A34-BB17-3110385B27DA}" sibTransId="{51876EBC-3D2C-4BEA-B412-BF17AEF4FE3A}"/>
    <dgm:cxn modelId="{89ACF86F-51A8-41AC-9162-36C9AF554F92}" srcId="{CB8A6D0C-DF0A-4FE5-ADFB-FD6855BB535B}" destId="{6BBEE967-1562-44D3-B4F3-9FD77F11554D}" srcOrd="0" destOrd="0" parTransId="{32734A9E-C774-4D8E-B3F2-76FEF006AA10}" sibTransId="{27BB4491-B7E1-4B85-B1FF-CE19E668C034}"/>
    <dgm:cxn modelId="{9821F370-6DDA-4F1B-BC2C-182D75DD5EA5}" srcId="{B5FBCDF0-A699-4D6F-83D2-D6F69E6D4C89}" destId="{5711019C-B8B2-4F75-B05D-11E171A5B6A7}" srcOrd="1" destOrd="0" parTransId="{F2842DC8-8D0C-40F5-8EBE-2A0B7489AEAD}" sibTransId="{3BDE711D-8B43-43B5-BF73-30E2C08668E7}"/>
    <dgm:cxn modelId="{7C633C55-463C-454A-BD1A-1683837A94B8}" srcId="{5711019C-B8B2-4F75-B05D-11E171A5B6A7}" destId="{0FE689AF-EA0E-456A-89ED-9CE7A5298A7E}" srcOrd="1" destOrd="0" parTransId="{1952F721-192F-43EA-963D-AF839159ABFE}" sibTransId="{48F55B65-A04F-4465-8732-33B064B2D087}"/>
    <dgm:cxn modelId="{89E0F377-A072-4E98-93E9-0C7351EFCF17}" type="presOf" srcId="{1956BD82-D264-4FE4-B134-27104098A9EF}" destId="{4F0F76A5-7101-411A-975D-3B1CEAC9041F}" srcOrd="0" destOrd="4" presId="urn:microsoft.com/office/officeart/2005/8/layout/hList1"/>
    <dgm:cxn modelId="{164D7278-7A8E-456D-8608-DA1AD097179E}" type="presOf" srcId="{3C62BA6B-DCF2-4952-B2EE-BC6AF91FAD18}" destId="{2DD504C1-8D25-4E4B-A4ED-612A2A3EB630}" srcOrd="0" destOrd="0" presId="urn:microsoft.com/office/officeart/2005/8/layout/hList1"/>
    <dgm:cxn modelId="{2A31CD79-DCF2-48AF-8880-2154CA92637F}" type="presOf" srcId="{DF1A9A5E-9D07-43BD-8D11-BBECE921F4EE}" destId="{4F0F76A5-7101-411A-975D-3B1CEAC9041F}" srcOrd="0" destOrd="2" presId="urn:microsoft.com/office/officeart/2005/8/layout/hList1"/>
    <dgm:cxn modelId="{89951280-529E-477A-A2C3-2CB26494FFDE}" type="presOf" srcId="{4499B2E5-CD8E-4B6C-8C94-7086E9383299}" destId="{593EBF90-3D6C-4044-9222-01E1B2BD6FF5}" srcOrd="0" destOrd="0" presId="urn:microsoft.com/office/officeart/2005/8/layout/hList1"/>
    <dgm:cxn modelId="{81A60583-4015-4EFF-9C97-689AD048596B}" type="presOf" srcId="{EB27DDAB-F0FF-48D6-B716-C9E1B3D87387}" destId="{629B3402-8A0A-46CA-9BED-360016667339}" srcOrd="0" destOrd="0" presId="urn:microsoft.com/office/officeart/2005/8/layout/hList1"/>
    <dgm:cxn modelId="{19A2B986-B9AA-4478-A46A-4F37860BB481}" srcId="{9EC492C3-AAFD-4F97-BDA2-AB23808914AE}" destId="{0852C89A-7720-4B1C-A906-9970E86BC173}" srcOrd="2" destOrd="0" parTransId="{AC1D5B40-A199-4449-B9C4-DE063ED12702}" sibTransId="{93AB2FE2-43E0-4323-95FC-649BCD014563}"/>
    <dgm:cxn modelId="{F682FC93-2B28-40B8-9476-480BB41E8621}" srcId="{4499B2E5-CD8E-4B6C-8C94-7086E9383299}" destId="{42ED3C19-879A-401B-A534-0EC42EB81945}" srcOrd="2" destOrd="0" parTransId="{EF080271-BCF1-4F2C-856F-D683535FA026}" sibTransId="{E30368A5-B4B5-4A1A-9120-1506CA307AD5}"/>
    <dgm:cxn modelId="{2366D49B-45DB-48B6-8AC3-B06AEC1B3AAE}" type="presOf" srcId="{4AC460DE-F7B4-4FE6-9560-8E2AF9F3B615}" destId="{4C26B19E-81D6-4489-A43D-74D46C1125B4}" srcOrd="0" destOrd="0" presId="urn:microsoft.com/office/officeart/2005/8/layout/hList1"/>
    <dgm:cxn modelId="{45BBB2A8-249F-4BCC-8357-6FD2913411F5}" type="presOf" srcId="{69503C2A-DD87-4B33-99DA-11318A785571}" destId="{2DD504C1-8D25-4E4B-A4ED-612A2A3EB630}" srcOrd="0" destOrd="1" presId="urn:microsoft.com/office/officeart/2005/8/layout/hList1"/>
    <dgm:cxn modelId="{940757A9-CBE8-4F64-8221-7481E2979149}" srcId="{CB8A6D0C-DF0A-4FE5-ADFB-FD6855BB535B}" destId="{DF1A9A5E-9D07-43BD-8D11-BBECE921F4EE}" srcOrd="1" destOrd="0" parTransId="{E7A4DBCA-2E7F-4C99-AE80-1BF95EFF2416}" sibTransId="{38CA1BE9-36C3-4038-AC03-FF4D9E8E70F7}"/>
    <dgm:cxn modelId="{96A0DAAA-0EDD-40C1-861F-EAFCFC2C070D}" type="presOf" srcId="{42ED3C19-879A-401B-A534-0EC42EB81945}" destId="{4F0F76A5-7101-411A-975D-3B1CEAC9041F}" srcOrd="0" destOrd="5" presId="urn:microsoft.com/office/officeart/2005/8/layout/hList1"/>
    <dgm:cxn modelId="{A5D57CAF-A523-4313-9E7C-8A61F5C977DA}" type="presOf" srcId="{0852C89A-7720-4B1C-A906-9970E86BC173}" destId="{CB1221A9-4BF6-4C05-AFA9-999A973D0B20}" srcOrd="0" destOrd="2" presId="urn:microsoft.com/office/officeart/2005/8/layout/hList1"/>
    <dgm:cxn modelId="{42A7D5B7-B3FE-4BED-A55D-C4BA3539409F}" type="presOf" srcId="{474E5BB7-EAA3-4BF8-913E-F6CC773D0031}" destId="{CB1221A9-4BF6-4C05-AFA9-999A973D0B20}" srcOrd="0" destOrd="1" presId="urn:microsoft.com/office/officeart/2005/8/layout/hList1"/>
    <dgm:cxn modelId="{FEC651C2-6F4A-4F22-B6DB-803FDBF41FD7}" srcId="{B5FBCDF0-A699-4D6F-83D2-D6F69E6D4C89}" destId="{3C62BA6B-DCF2-4952-B2EE-BC6AF91FAD18}" srcOrd="0" destOrd="0" parTransId="{10A856A8-6812-40BF-B940-200A203E48A0}" sibTransId="{D7AB5ABF-32A1-45FB-B6B4-C8721C9D68FE}"/>
    <dgm:cxn modelId="{3FF428C7-0099-43DB-B951-FA294FD517B8}" srcId="{4499B2E5-CD8E-4B6C-8C94-7086E9383299}" destId="{CB8A6D0C-DF0A-4FE5-ADFB-FD6855BB535B}" srcOrd="0" destOrd="0" parTransId="{E50CB6BA-7F56-4CCE-A64D-BD2EC2C56B3F}" sibTransId="{D99789BE-B6CE-4065-93D1-EDC4B97BABE2}"/>
    <dgm:cxn modelId="{498BA7C9-B29D-4A63-B41E-37597026E627}" srcId="{3C62BA6B-DCF2-4952-B2EE-BC6AF91FAD18}" destId="{DF66019E-7F9C-4235-ABB9-AC9831BAE927}" srcOrd="1" destOrd="0" parTransId="{08969A7F-A535-4AFC-A12E-174865F9A511}" sibTransId="{C3497F11-9259-44C3-A20C-3F1745D8ED20}"/>
    <dgm:cxn modelId="{EBEBAAD5-3229-44AC-95C8-B8A72FCACAC6}" type="presOf" srcId="{F09D8439-3F97-49F8-81B0-1EA171FC1314}" destId="{2DD504C1-8D25-4E4B-A4ED-612A2A3EB630}" srcOrd="0" destOrd="4" presId="urn:microsoft.com/office/officeart/2005/8/layout/hList1"/>
    <dgm:cxn modelId="{092CCCDB-C140-4C6A-823A-B75F84A0345A}" srcId="{9EC492C3-AAFD-4F97-BDA2-AB23808914AE}" destId="{52CF34DB-AD61-4B5C-BEC1-68736302E149}" srcOrd="0" destOrd="0" parTransId="{6F24BE2F-3AF7-429C-BFB4-D50D148D1B82}" sibTransId="{E9485F35-2D0E-4BDD-9F16-F15446FE0DE1}"/>
    <dgm:cxn modelId="{C31EEDDD-C71D-4C31-9733-589ED12BA7DE}" type="presOf" srcId="{6BBEE967-1562-44D3-B4F3-9FD77F11554D}" destId="{4F0F76A5-7101-411A-975D-3B1CEAC9041F}" srcOrd="0" destOrd="1" presId="urn:microsoft.com/office/officeart/2005/8/layout/hList1"/>
    <dgm:cxn modelId="{773A3BDE-23B8-49CC-9C5F-C4C2FCF63A64}" type="presOf" srcId="{52CF34DB-AD61-4B5C-BEC1-68736302E149}" destId="{CB1221A9-4BF6-4C05-AFA9-999A973D0B20}" srcOrd="0" destOrd="0" presId="urn:microsoft.com/office/officeart/2005/8/layout/hList1"/>
    <dgm:cxn modelId="{937FB7E2-4E31-4DB7-A2A1-842F26EDF029}" type="presOf" srcId="{DF66019E-7F9C-4235-ABB9-AC9831BAE927}" destId="{2DD504C1-8D25-4E4B-A4ED-612A2A3EB630}" srcOrd="0" destOrd="2" presId="urn:microsoft.com/office/officeart/2005/8/layout/hList1"/>
    <dgm:cxn modelId="{7E3EC1EE-E0CD-42DB-B48D-3355DB853E69}" srcId="{9EC492C3-AAFD-4F97-BDA2-AB23808914AE}" destId="{474E5BB7-EAA3-4BF8-913E-F6CC773D0031}" srcOrd="1" destOrd="0" parTransId="{E1B0871C-1E5C-4D12-8643-A89786BD3FB5}" sibTransId="{B6A9DAB4-C31E-4890-956D-37013CE511FC}"/>
    <dgm:cxn modelId="{50DC80EF-471F-4D5B-A375-D16F69D0C7E9}" type="presOf" srcId="{2DE15A6A-DCA3-4F62-ABF2-0478BE413213}" destId="{CB1221A9-4BF6-4C05-AFA9-999A973D0B20}" srcOrd="0" destOrd="3" presId="urn:microsoft.com/office/officeart/2005/8/layout/hList1"/>
    <dgm:cxn modelId="{F4561BFA-C775-49E2-95FF-4E7519F85003}" type="presOf" srcId="{5711019C-B8B2-4F75-B05D-11E171A5B6A7}" destId="{2DD504C1-8D25-4E4B-A4ED-612A2A3EB630}" srcOrd="0" destOrd="3" presId="urn:microsoft.com/office/officeart/2005/8/layout/hList1"/>
    <dgm:cxn modelId="{32BDC0FA-496C-4613-B563-77923273346E}" srcId="{8EE38B3A-32FC-4C27-8F22-1E39C51F1556}" destId="{4AC460DE-F7B4-4FE6-9560-8E2AF9F3B615}" srcOrd="1" destOrd="0" parTransId="{CF00B26C-43C1-4A96-B894-E05BC699DD1B}" sibTransId="{CF822587-7D59-4F96-9210-E8AAC5921629}"/>
    <dgm:cxn modelId="{F8E237FD-72D1-418B-9314-BD0F900D85A0}" type="presOf" srcId="{1DD28524-5C54-4609-A18B-64EA781E27AF}" destId="{4F0F76A5-7101-411A-975D-3B1CEAC9041F}" srcOrd="0" destOrd="3" presId="urn:microsoft.com/office/officeart/2005/8/layout/hList1"/>
    <dgm:cxn modelId="{67BD15D6-1D5D-495D-B110-EF826B88F0FA}" type="presParOf" srcId="{C4EBCFEF-3152-40A4-B506-A4EF5F5BBAC9}" destId="{C7685336-43CB-4F94-9252-79EB1B6CD0D1}" srcOrd="0" destOrd="0" presId="urn:microsoft.com/office/officeart/2005/8/layout/hList1"/>
    <dgm:cxn modelId="{51FE96B1-C7C1-4143-A887-DBE8E4B23E26}" type="presParOf" srcId="{C7685336-43CB-4F94-9252-79EB1B6CD0D1}" destId="{593EBF90-3D6C-4044-9222-01E1B2BD6FF5}" srcOrd="0" destOrd="0" presId="urn:microsoft.com/office/officeart/2005/8/layout/hList1"/>
    <dgm:cxn modelId="{596CD0B6-2CEE-477C-98C7-E0F48E18C435}" type="presParOf" srcId="{C7685336-43CB-4F94-9252-79EB1B6CD0D1}" destId="{4F0F76A5-7101-411A-975D-3B1CEAC9041F}" srcOrd="1" destOrd="0" presId="urn:microsoft.com/office/officeart/2005/8/layout/hList1"/>
    <dgm:cxn modelId="{22F50016-8D75-42B1-8E2F-90DF2A7D92F9}" type="presParOf" srcId="{C4EBCFEF-3152-40A4-B506-A4EF5F5BBAC9}" destId="{3E4DB728-6CAA-4DDB-B5A4-D28EE9C36F70}" srcOrd="1" destOrd="0" presId="urn:microsoft.com/office/officeart/2005/8/layout/hList1"/>
    <dgm:cxn modelId="{66879F8D-BA3B-4DE4-BBC9-6A0B8FC981F2}" type="presParOf" srcId="{C4EBCFEF-3152-40A4-B506-A4EF5F5BBAC9}" destId="{E8DC9731-B61A-4EF1-8D94-164B1E8FC1D9}" srcOrd="2" destOrd="0" presId="urn:microsoft.com/office/officeart/2005/8/layout/hList1"/>
    <dgm:cxn modelId="{D045A612-F5AA-4EBF-8496-ACE8F381A8BC}" type="presParOf" srcId="{E8DC9731-B61A-4EF1-8D94-164B1E8FC1D9}" destId="{4C26B19E-81D6-4489-A43D-74D46C1125B4}" srcOrd="0" destOrd="0" presId="urn:microsoft.com/office/officeart/2005/8/layout/hList1"/>
    <dgm:cxn modelId="{3F3275CC-8A27-4260-8B9D-45A0FC6CEE46}" type="presParOf" srcId="{E8DC9731-B61A-4EF1-8D94-164B1E8FC1D9}" destId="{629B3402-8A0A-46CA-9BED-360016667339}" srcOrd="1" destOrd="0" presId="urn:microsoft.com/office/officeart/2005/8/layout/hList1"/>
    <dgm:cxn modelId="{A9CF8FBF-C381-436B-94C3-0F1B69C7260C}" type="presParOf" srcId="{C4EBCFEF-3152-40A4-B506-A4EF5F5BBAC9}" destId="{215AFB11-36FB-41D6-A8AB-B89640B922DB}" srcOrd="3" destOrd="0" presId="urn:microsoft.com/office/officeart/2005/8/layout/hList1"/>
    <dgm:cxn modelId="{259ECB25-0D28-4AD4-B847-3F8CA4D799FD}" type="presParOf" srcId="{C4EBCFEF-3152-40A4-B506-A4EF5F5BBAC9}" destId="{ABFE0CEB-32E2-40D3-869F-7047FBB9A22D}" srcOrd="4" destOrd="0" presId="urn:microsoft.com/office/officeart/2005/8/layout/hList1"/>
    <dgm:cxn modelId="{D50729B9-772A-48FB-81D4-9EFADE96D99B}" type="presParOf" srcId="{ABFE0CEB-32E2-40D3-869F-7047FBB9A22D}" destId="{6B48B74D-FEEF-4D5A-8599-D8CAA814A099}" srcOrd="0" destOrd="0" presId="urn:microsoft.com/office/officeart/2005/8/layout/hList1"/>
    <dgm:cxn modelId="{DD46F57D-3F86-4829-82F9-376FB5C0917B}" type="presParOf" srcId="{ABFE0CEB-32E2-40D3-869F-7047FBB9A22D}" destId="{2DD504C1-8D25-4E4B-A4ED-612A2A3EB630}" srcOrd="1" destOrd="0" presId="urn:microsoft.com/office/officeart/2005/8/layout/hList1"/>
    <dgm:cxn modelId="{FE196268-4C0F-4E93-A529-B2605F48C78F}" type="presParOf" srcId="{C4EBCFEF-3152-40A4-B506-A4EF5F5BBAC9}" destId="{1892A0CD-6550-4CB4-A6D0-E9224CA2365F}" srcOrd="5" destOrd="0" presId="urn:microsoft.com/office/officeart/2005/8/layout/hList1"/>
    <dgm:cxn modelId="{913D5706-33BD-4847-9C00-064D56FF2994}" type="presParOf" srcId="{C4EBCFEF-3152-40A4-B506-A4EF5F5BBAC9}" destId="{267EFB67-CED4-49FF-8326-8C4CB055BCAE}" srcOrd="6" destOrd="0" presId="urn:microsoft.com/office/officeart/2005/8/layout/hList1"/>
    <dgm:cxn modelId="{889AA659-EC1D-4C4F-9E42-9F4766A7971B}" type="presParOf" srcId="{267EFB67-CED4-49FF-8326-8C4CB055BCAE}" destId="{3C44391F-7392-4CCC-9FB6-B4B6B72B424C}" srcOrd="0" destOrd="0" presId="urn:microsoft.com/office/officeart/2005/8/layout/hList1"/>
    <dgm:cxn modelId="{E9548F44-6FD9-4AFE-A8A3-2F35754E1E87}" type="presParOf" srcId="{267EFB67-CED4-49FF-8326-8C4CB055BCAE}" destId="{CB1221A9-4BF6-4C05-AFA9-999A973D0B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EBF90-3D6C-4044-9222-01E1B2BD6FF5}">
      <dsp:nvSpPr>
        <dsp:cNvPr id="0" name=""/>
        <dsp:cNvSpPr/>
      </dsp:nvSpPr>
      <dsp:spPr>
        <a:xfrm>
          <a:off x="3366" y="119490"/>
          <a:ext cx="2024155" cy="460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Bank Size</a:t>
          </a:r>
          <a:endParaRPr lang="en-US" sz="1600" kern="1200" dirty="0"/>
        </a:p>
      </dsp:txBody>
      <dsp:txXfrm>
        <a:off x="3366" y="119490"/>
        <a:ext cx="2024155" cy="460800"/>
      </dsp:txXfrm>
    </dsp:sp>
    <dsp:sp modelId="{4F0F76A5-7101-411A-975D-3B1CEAC9041F}">
      <dsp:nvSpPr>
        <dsp:cNvPr id="0" name=""/>
        <dsp:cNvSpPr/>
      </dsp:nvSpPr>
      <dsp:spPr>
        <a:xfrm>
          <a:off x="3366" y="580290"/>
          <a:ext cx="2024155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Primary: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Regional Community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Regional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Secondary: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Local Community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Community</a:t>
          </a:r>
        </a:p>
      </dsp:txBody>
      <dsp:txXfrm>
        <a:off x="3366" y="580290"/>
        <a:ext cx="2024155" cy="2161687"/>
      </dsp:txXfrm>
    </dsp:sp>
    <dsp:sp modelId="{4C26B19E-81D6-4489-A43D-74D46C1125B4}">
      <dsp:nvSpPr>
        <dsp:cNvPr id="0" name=""/>
        <dsp:cNvSpPr/>
      </dsp:nvSpPr>
      <dsp:spPr>
        <a:xfrm>
          <a:off x="2310903" y="119490"/>
          <a:ext cx="2024155" cy="460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Discipline</a:t>
          </a:r>
          <a:endParaRPr lang="en-US" sz="1600" kern="1200" dirty="0"/>
        </a:p>
      </dsp:txBody>
      <dsp:txXfrm>
        <a:off x="2310903" y="119490"/>
        <a:ext cx="2024155" cy="460800"/>
      </dsp:txXfrm>
    </dsp:sp>
    <dsp:sp modelId="{629B3402-8A0A-46CA-9BED-360016667339}">
      <dsp:nvSpPr>
        <dsp:cNvPr id="0" name=""/>
        <dsp:cNvSpPr/>
      </dsp:nvSpPr>
      <dsp:spPr>
        <a:xfrm>
          <a:off x="2310903" y="580290"/>
          <a:ext cx="2024155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Credit Risk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Commercial Lending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Commercial Banking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Loan Review</a:t>
          </a:r>
        </a:p>
      </dsp:txBody>
      <dsp:txXfrm>
        <a:off x="2310903" y="580290"/>
        <a:ext cx="2024155" cy="2161687"/>
      </dsp:txXfrm>
    </dsp:sp>
    <dsp:sp modelId="{6B48B74D-FEEF-4D5A-8599-D8CAA814A099}">
      <dsp:nvSpPr>
        <dsp:cNvPr id="0" name=""/>
        <dsp:cNvSpPr/>
      </dsp:nvSpPr>
      <dsp:spPr>
        <a:xfrm>
          <a:off x="4618440" y="119490"/>
          <a:ext cx="2024155" cy="460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Job Experience Level</a:t>
          </a:r>
          <a:endParaRPr lang="en-US" sz="1600" kern="1200" dirty="0"/>
        </a:p>
      </dsp:txBody>
      <dsp:txXfrm>
        <a:off x="4618440" y="119490"/>
        <a:ext cx="2024155" cy="460800"/>
      </dsp:txXfrm>
    </dsp:sp>
    <dsp:sp modelId="{2DD504C1-8D25-4E4B-A4ED-612A2A3EB630}">
      <dsp:nvSpPr>
        <dsp:cNvPr id="0" name=""/>
        <dsp:cNvSpPr/>
      </dsp:nvSpPr>
      <dsp:spPr>
        <a:xfrm>
          <a:off x="4618440" y="580290"/>
          <a:ext cx="2024155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Primary: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baseline="0" dirty="0"/>
            <a:t>Mid-level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Senior </a:t>
          </a:r>
        </a:p>
      </dsp:txBody>
      <dsp:txXfrm>
        <a:off x="4618440" y="580290"/>
        <a:ext cx="2024155" cy="2161687"/>
      </dsp:txXfrm>
    </dsp:sp>
    <dsp:sp modelId="{3C44391F-7392-4CCC-9FB6-B4B6B72B424C}">
      <dsp:nvSpPr>
        <dsp:cNvPr id="0" name=""/>
        <dsp:cNvSpPr/>
      </dsp:nvSpPr>
      <dsp:spPr>
        <a:xfrm>
          <a:off x="6925978" y="119490"/>
          <a:ext cx="2024155" cy="460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Job Role</a:t>
          </a:r>
          <a:endParaRPr lang="en-US" sz="1600" kern="1200" dirty="0"/>
        </a:p>
      </dsp:txBody>
      <dsp:txXfrm>
        <a:off x="6925978" y="119490"/>
        <a:ext cx="2024155" cy="460800"/>
      </dsp:txXfrm>
    </dsp:sp>
    <dsp:sp modelId="{CB1221A9-4BF6-4C05-AFA9-999A973D0B20}">
      <dsp:nvSpPr>
        <dsp:cNvPr id="0" name=""/>
        <dsp:cNvSpPr/>
      </dsp:nvSpPr>
      <dsp:spPr>
        <a:xfrm>
          <a:off x="6925978" y="580290"/>
          <a:ext cx="2024155" cy="2161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CCO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VP of Commercial Lending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VP of Commercial Banking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Director of Loan Review</a:t>
          </a:r>
        </a:p>
      </dsp:txBody>
      <dsp:txXfrm>
        <a:off x="6925978" y="580290"/>
        <a:ext cx="2024155" cy="2161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EBF90-3D6C-4044-9222-01E1B2BD6FF5}">
      <dsp:nvSpPr>
        <dsp:cNvPr id="0" name=""/>
        <dsp:cNvSpPr/>
      </dsp:nvSpPr>
      <dsp:spPr>
        <a:xfrm>
          <a:off x="3366" y="288296"/>
          <a:ext cx="2024155" cy="4320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Bank Size</a:t>
          </a:r>
          <a:endParaRPr lang="en-US" sz="1500" kern="1200" dirty="0"/>
        </a:p>
      </dsp:txBody>
      <dsp:txXfrm>
        <a:off x="3366" y="288296"/>
        <a:ext cx="2024155" cy="432000"/>
      </dsp:txXfrm>
    </dsp:sp>
    <dsp:sp modelId="{4F0F76A5-7101-411A-975D-3B1CEAC9041F}">
      <dsp:nvSpPr>
        <dsp:cNvPr id="0" name=""/>
        <dsp:cNvSpPr/>
      </dsp:nvSpPr>
      <dsp:spPr>
        <a:xfrm>
          <a:off x="3366" y="720296"/>
          <a:ext cx="2024155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Primary: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Regional Community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Regional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National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Secondary: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Community (as they approach $10B)</a:t>
          </a:r>
        </a:p>
      </dsp:txBody>
      <dsp:txXfrm>
        <a:off x="3366" y="720296"/>
        <a:ext cx="2024155" cy="1852875"/>
      </dsp:txXfrm>
    </dsp:sp>
    <dsp:sp modelId="{4C26B19E-81D6-4489-A43D-74D46C1125B4}">
      <dsp:nvSpPr>
        <dsp:cNvPr id="0" name=""/>
        <dsp:cNvSpPr/>
      </dsp:nvSpPr>
      <dsp:spPr>
        <a:xfrm>
          <a:off x="2310903" y="288296"/>
          <a:ext cx="2024155" cy="4320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Discipline</a:t>
          </a:r>
          <a:endParaRPr lang="en-US" sz="1500" kern="1200" dirty="0"/>
        </a:p>
      </dsp:txBody>
      <dsp:txXfrm>
        <a:off x="2310903" y="288296"/>
        <a:ext cx="2024155" cy="432000"/>
      </dsp:txXfrm>
    </dsp:sp>
    <dsp:sp modelId="{629B3402-8A0A-46CA-9BED-360016667339}">
      <dsp:nvSpPr>
        <dsp:cNvPr id="0" name=""/>
        <dsp:cNvSpPr/>
      </dsp:nvSpPr>
      <dsp:spPr>
        <a:xfrm>
          <a:off x="2310903" y="720296"/>
          <a:ext cx="2024155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Enterprise Risk</a:t>
          </a:r>
        </a:p>
      </dsp:txBody>
      <dsp:txXfrm>
        <a:off x="2310903" y="720296"/>
        <a:ext cx="2024155" cy="1852875"/>
      </dsp:txXfrm>
    </dsp:sp>
    <dsp:sp modelId="{6B48B74D-FEEF-4D5A-8599-D8CAA814A099}">
      <dsp:nvSpPr>
        <dsp:cNvPr id="0" name=""/>
        <dsp:cNvSpPr/>
      </dsp:nvSpPr>
      <dsp:spPr>
        <a:xfrm>
          <a:off x="4618440" y="288296"/>
          <a:ext cx="2024155" cy="4320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Job Experience Level</a:t>
          </a:r>
          <a:endParaRPr lang="en-US" sz="1500" kern="1200" dirty="0"/>
        </a:p>
      </dsp:txBody>
      <dsp:txXfrm>
        <a:off x="4618440" y="288296"/>
        <a:ext cx="2024155" cy="432000"/>
      </dsp:txXfrm>
    </dsp:sp>
    <dsp:sp modelId="{2DD504C1-8D25-4E4B-A4ED-612A2A3EB630}">
      <dsp:nvSpPr>
        <dsp:cNvPr id="0" name=""/>
        <dsp:cNvSpPr/>
      </dsp:nvSpPr>
      <dsp:spPr>
        <a:xfrm>
          <a:off x="4618440" y="720296"/>
          <a:ext cx="2024155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Primary: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baseline="0" dirty="0"/>
            <a:t>Mid-level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Senior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Secondary: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Executive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Entry Level</a:t>
          </a:r>
        </a:p>
      </dsp:txBody>
      <dsp:txXfrm>
        <a:off x="4618440" y="720296"/>
        <a:ext cx="2024155" cy="1852875"/>
      </dsp:txXfrm>
    </dsp:sp>
    <dsp:sp modelId="{3C44391F-7392-4CCC-9FB6-B4B6B72B424C}">
      <dsp:nvSpPr>
        <dsp:cNvPr id="0" name=""/>
        <dsp:cNvSpPr/>
      </dsp:nvSpPr>
      <dsp:spPr>
        <a:xfrm>
          <a:off x="6925978" y="288296"/>
          <a:ext cx="2024155" cy="4320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Job Role</a:t>
          </a:r>
          <a:endParaRPr lang="en-US" sz="1500" kern="1200" dirty="0"/>
        </a:p>
      </dsp:txBody>
      <dsp:txXfrm>
        <a:off x="6925978" y="288296"/>
        <a:ext cx="2024155" cy="432000"/>
      </dsp:txXfrm>
    </dsp:sp>
    <dsp:sp modelId="{CB1221A9-4BF6-4C05-AFA9-999A973D0B20}">
      <dsp:nvSpPr>
        <dsp:cNvPr id="0" name=""/>
        <dsp:cNvSpPr/>
      </dsp:nvSpPr>
      <dsp:spPr>
        <a:xfrm>
          <a:off x="6925978" y="720296"/>
          <a:ext cx="2024155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Head of Enterprise Risk Management (ERM)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Head of Model Risk Management (MRM)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Model Risk Analyst</a:t>
          </a:r>
        </a:p>
      </dsp:txBody>
      <dsp:txXfrm>
        <a:off x="6925978" y="720296"/>
        <a:ext cx="2024155" cy="185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D9A4-801B-214E-8509-988E4C375C9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5C858-A673-2D4E-9C4D-634C769E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280" y="1122363"/>
            <a:ext cx="8808720" cy="2387600"/>
          </a:xfrm>
        </p:spPr>
        <p:txBody>
          <a:bodyPr anchor="b"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9280" y="3602038"/>
            <a:ext cx="8808720" cy="1655762"/>
          </a:xfrm>
        </p:spPr>
        <p:txBody>
          <a:bodyPr/>
          <a:lstStyle>
            <a:lvl1pPr marL="0" indent="0" algn="ctr">
              <a:buNone/>
              <a:defRPr sz="2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71378"/>
            <a:ext cx="1534160" cy="5767522"/>
            <a:chOff x="0" y="651308"/>
            <a:chExt cx="1077543" cy="4050916"/>
          </a:xfrm>
        </p:grpSpPr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18" y="1971340"/>
              <a:ext cx="414025" cy="140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4479"/>
              <a:ext cx="609600" cy="6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 descr="GettyImages_77662666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6" t="37196" r="11993" b="21239"/>
            <a:stretch>
              <a:fillRect/>
            </a:stretch>
          </p:blipFill>
          <p:spPr bwMode="auto">
            <a:xfrm>
              <a:off x="0" y="1971341"/>
              <a:ext cx="609600" cy="7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GettyImages_153806227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" r="41481"/>
            <a:stretch>
              <a:fillRect/>
            </a:stretch>
          </p:blipFill>
          <p:spPr bwMode="auto">
            <a:xfrm>
              <a:off x="0" y="3453136"/>
              <a:ext cx="1061725" cy="124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GettyImages_78714850.jpg"/>
            <p:cNvPicPr>
              <a:picLocks noChangeAspect="1"/>
            </p:cNvPicPr>
            <p:nvPr userDrawn="1"/>
          </p:nvPicPr>
          <p:blipFill>
            <a:blip r:embed="rId6" cstate="print"/>
            <a:srcRect r="29167"/>
            <a:stretch>
              <a:fillRect/>
            </a:stretch>
          </p:blipFill>
          <p:spPr bwMode="auto">
            <a:xfrm>
              <a:off x="0" y="651308"/>
              <a:ext cx="1077543" cy="126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63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189"/>
            <a:ext cx="10515600" cy="1021499"/>
          </a:xfrm>
        </p:spPr>
        <p:txBody>
          <a:bodyPr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2639"/>
            <a:ext cx="10515600" cy="410432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711058"/>
            <a:ext cx="1645920" cy="5690661"/>
            <a:chOff x="-2" y="685801"/>
            <a:chExt cx="1077545" cy="4027839"/>
          </a:xfrm>
        </p:grpSpPr>
        <p:pic>
          <p:nvPicPr>
            <p:cNvPr id="15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762865"/>
              <a:ext cx="1077544" cy="95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1"/>
              <a:ext cx="1077543" cy="168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GettyImages_153806227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6" r="18147"/>
            <a:stretch>
              <a:fillRect/>
            </a:stretch>
          </p:blipFill>
          <p:spPr bwMode="auto">
            <a:xfrm>
              <a:off x="-1" y="2439472"/>
              <a:ext cx="1077543" cy="126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910080" y="1711791"/>
            <a:ext cx="7609840" cy="4630339"/>
          </a:xfrm>
        </p:spPr>
        <p:txBody>
          <a:bodyPr/>
          <a:lstStyle>
            <a:lvl1pPr marL="0" indent="0">
              <a:buNone/>
              <a:defRPr sz="2400" b="0" i="0" cap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788614" y="1711791"/>
            <a:ext cx="1885225" cy="45975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0080" y="716147"/>
            <a:ext cx="7609840" cy="828004"/>
          </a:xfrm>
        </p:spPr>
        <p:txBody>
          <a:bodyPr anchor="ctr">
            <a:normAutofit/>
          </a:bodyPr>
          <a:lstStyle>
            <a:lvl1pPr>
              <a:defRPr sz="28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3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80" y="716147"/>
            <a:ext cx="7609840" cy="828004"/>
          </a:xfrm>
        </p:spPr>
        <p:txBody>
          <a:bodyPr anchor="ctr">
            <a:normAutofit/>
          </a:bodyPr>
          <a:lstStyle>
            <a:lvl1pPr>
              <a:defRPr sz="28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1" y="674661"/>
            <a:ext cx="1645920" cy="5754900"/>
            <a:chOff x="0" y="674661"/>
            <a:chExt cx="1082188" cy="4059475"/>
          </a:xfrm>
        </p:grpSpPr>
        <p:pic>
          <p:nvPicPr>
            <p:cNvPr id="1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81661"/>
              <a:ext cx="1082188" cy="1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4661"/>
              <a:ext cx="1082188" cy="57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GettyImages_111659193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2" r="1089"/>
            <a:stretch>
              <a:fillRect/>
            </a:stretch>
          </p:blipFill>
          <p:spPr bwMode="auto">
            <a:xfrm>
              <a:off x="0" y="1292140"/>
              <a:ext cx="1082188" cy="16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910080" y="1711791"/>
            <a:ext cx="7609840" cy="4630339"/>
          </a:xfrm>
        </p:spPr>
        <p:txBody>
          <a:bodyPr/>
          <a:lstStyle>
            <a:lvl1pPr marL="0" indent="0">
              <a:buNone/>
              <a:defRPr sz="2400" b="0" i="0" cap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788614" y="1711791"/>
            <a:ext cx="1885225" cy="45975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64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80" y="744470"/>
            <a:ext cx="8949690" cy="977855"/>
          </a:xfrm>
        </p:spPr>
        <p:txBody>
          <a:bodyPr anchor="ctr">
            <a:normAutofit/>
          </a:bodyPr>
          <a:lstStyle>
            <a:lvl1pPr>
              <a:defRPr sz="36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080" y="1857195"/>
            <a:ext cx="8949690" cy="3372212"/>
          </a:xfrm>
        </p:spPr>
        <p:txBody>
          <a:bodyPr/>
          <a:lstStyle>
            <a:lvl1pPr marL="0" indent="0">
              <a:buNone/>
              <a:defRPr sz="2400" b="0" i="0" cap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477000"/>
            <a:ext cx="12192000" cy="381000"/>
            <a:chOff x="0" y="4762500"/>
            <a:chExt cx="9144000" cy="381000"/>
          </a:xfrm>
        </p:grpSpPr>
        <p:pic>
          <p:nvPicPr>
            <p:cNvPr id="8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500"/>
              <a:ext cx="9144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 userDrawn="1"/>
          </p:nvSpPr>
          <p:spPr bwMode="auto">
            <a:xfrm>
              <a:off x="228600" y="4838700"/>
              <a:ext cx="5791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900" dirty="0">
                  <a:solidFill>
                    <a:srgbClr val="D9D9D9"/>
                  </a:solidFill>
                  <a:latin typeface="NewsGoth BT" charset="0"/>
                </a:rPr>
                <a:t>Enterprise Risk · Credit Risk · Market Risk</a:t>
              </a:r>
              <a:r>
                <a:rPr lang="en-US" sz="900" b="1" dirty="0">
                  <a:solidFill>
                    <a:schemeClr val="bg1"/>
                  </a:solidFill>
                  <a:latin typeface="NewsGoth BT" charset="0"/>
                </a:rPr>
                <a:t> </a:t>
              </a:r>
              <a:r>
                <a:rPr lang="en-US" sz="900" dirty="0">
                  <a:solidFill>
                    <a:srgbClr val="D9D9D9"/>
                  </a:solidFill>
                  <a:latin typeface="NewsGoth BT" charset="0"/>
                </a:rPr>
                <a:t>· Operational Risk · Regulatory Compliance · Securities Lending</a:t>
              </a:r>
            </a:p>
          </p:txBody>
        </p:sp>
        <p:sp>
          <p:nvSpPr>
            <p:cNvPr id="10" name="TextBox 12"/>
            <p:cNvSpPr txBox="1">
              <a:spLocks noChangeArrowheads="1"/>
            </p:cNvSpPr>
            <p:nvPr userDrawn="1"/>
          </p:nvSpPr>
          <p:spPr bwMode="auto">
            <a:xfrm>
              <a:off x="7425281" y="4822195"/>
              <a:ext cx="15510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Goth BT" charset="0"/>
                </a:rPr>
                <a:t>JOIN. ENGAGE. LEAD.</a:t>
              </a:r>
            </a:p>
          </p:txBody>
        </p:sp>
      </p:grp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11"/>
            <a:ext cx="1534160" cy="57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189"/>
            <a:ext cx="10515600" cy="1021499"/>
          </a:xfrm>
        </p:spPr>
        <p:txBody>
          <a:bodyPr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55640"/>
            <a:ext cx="10515600" cy="1035048"/>
          </a:xfrm>
        </p:spPr>
        <p:txBody>
          <a:bodyPr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4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latin typeface="Arial" panose="020B0604020202020204" pitchFamily="34" charset="0"/>
              </a:defRPr>
            </a:lvl1pPr>
            <a:lvl2pPr>
              <a:defRPr sz="2800" baseline="0">
                <a:latin typeface="Arial" panose="020B0604020202020204" pitchFamily="34" charset="0"/>
              </a:defRPr>
            </a:lvl2pPr>
            <a:lvl3pPr>
              <a:defRPr sz="2400" baseline="0">
                <a:latin typeface="Arial" panose="020B0604020202020204" pitchFamily="34" charset="0"/>
              </a:defRPr>
            </a:lvl3pPr>
            <a:lvl4pPr>
              <a:defRPr sz="2000" baseline="0">
                <a:latin typeface="Arial" panose="020B0604020202020204" pitchFamily="34" charset="0"/>
              </a:defRPr>
            </a:lvl4pPr>
            <a:lvl5pPr>
              <a:defRPr sz="2000" baseline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1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06662"/>
            <a:ext cx="105156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616D9-F838-49F2-956F-827DEB3F3238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DFA7-F7C2-45CF-B677-79AD077187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304800" y="6553200"/>
            <a:ext cx="7721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l" eaLnBrk="1" hangingPunct="1">
              <a:defRPr/>
            </a:pPr>
            <a:r>
              <a:rPr lang="en-US" sz="900" b="0" i="0" dirty="0">
                <a:solidFill>
                  <a:srgbClr val="D9D9D9"/>
                </a:solidFill>
                <a:latin typeface="News Gothic Std" charset="0"/>
                <a:ea typeface="News Gothic Std" charset="0"/>
                <a:cs typeface="News Gothic Std" charset="0"/>
              </a:rPr>
              <a:t>Enterprise Risk · Credit Risk · Market Risk</a:t>
            </a:r>
            <a:r>
              <a:rPr lang="en-US" sz="900" b="0" i="0" dirty="0">
                <a:solidFill>
                  <a:schemeClr val="bg1"/>
                </a:solidFill>
                <a:latin typeface="News Gothic Std" charset="0"/>
                <a:ea typeface="News Gothic Std" charset="0"/>
                <a:cs typeface="News Gothic Std" charset="0"/>
              </a:rPr>
              <a:t> </a:t>
            </a:r>
            <a:r>
              <a:rPr lang="en-US" sz="900" b="0" i="0" dirty="0">
                <a:solidFill>
                  <a:srgbClr val="D9D9D9"/>
                </a:solidFill>
                <a:latin typeface="News Gothic Std" charset="0"/>
                <a:ea typeface="News Gothic Std" charset="0"/>
                <a:cs typeface="News Gothic Std" charset="0"/>
              </a:rPr>
              <a:t>· Operational Risk · Regulatory Affairs · Securities Lending</a:t>
            </a: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9880055" y="6536695"/>
            <a:ext cx="21392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defRPr/>
            </a:pPr>
            <a:r>
              <a:rPr lang="en-US" sz="1100" b="1" i="0" dirty="0">
                <a:solidFill>
                  <a:srgbClr val="FFFFFF"/>
                </a:solidFill>
                <a:latin typeface="News Gothic Std" charset="0"/>
                <a:ea typeface="News Gothic Std" charset="0"/>
                <a:cs typeface="News Gothic Std" charset="0"/>
              </a:rPr>
              <a:t>JOIN. ENGAGE. LEAD.</a:t>
            </a:r>
          </a:p>
        </p:txBody>
      </p:sp>
      <p:pic>
        <p:nvPicPr>
          <p:cNvPr id="10" name="Picture 9" descr="RMA logo_no tagline_color_transparen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6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rgbClr val="0070C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chart" Target="../charts/chart11.xml"/><Relationship Id="rId5" Type="http://schemas.openxmlformats.org/officeDocument/2006/relationships/diagramColors" Target="../diagrams/colors2.xml"/><Relationship Id="rId10" Type="http://schemas.openxmlformats.org/officeDocument/2006/relationships/chart" Target="../charts/chart10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9.xml"/><Relationship Id="rId1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chart" Target="../charts/chart5.xml"/><Relationship Id="rId5" Type="http://schemas.openxmlformats.org/officeDocument/2006/relationships/diagramColors" Target="../diagrams/colors1.xml"/><Relationship Id="rId10" Type="http://schemas.openxmlformats.org/officeDocument/2006/relationships/chart" Target="../charts/chart4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3.xml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130" y="855663"/>
            <a:ext cx="8808720" cy="2387600"/>
          </a:xfrm>
        </p:spPr>
        <p:txBody>
          <a:bodyPr/>
          <a:lstStyle/>
          <a:p>
            <a:r>
              <a:rPr lang="en-US" dirty="0"/>
              <a:t>RMA Products Advertising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005" y="3414713"/>
            <a:ext cx="8808720" cy="1655762"/>
          </a:xfrm>
        </p:spPr>
        <p:txBody>
          <a:bodyPr>
            <a:normAutofit/>
          </a:bodyPr>
          <a:lstStyle/>
          <a:p>
            <a:r>
              <a:rPr lang="en-US" sz="2000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417418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DAEC-B0E2-4441-A973-85262AE1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8250"/>
            <a:ext cx="10515600" cy="1021499"/>
          </a:xfrm>
        </p:spPr>
        <p:txBody>
          <a:bodyPr>
            <a:normAutofit/>
          </a:bodyPr>
          <a:lstStyle/>
          <a:p>
            <a:r>
              <a:rPr lang="en-US" sz="6600" dirty="0"/>
              <a:t>Statement studies</a:t>
            </a:r>
          </a:p>
        </p:txBody>
      </p:sp>
    </p:spTree>
    <p:extLst>
      <p:ext uri="{BB962C8B-B14F-4D97-AF65-F5344CB8AC3E}">
        <p14:creationId xmlns:p14="http://schemas.microsoft.com/office/powerpoint/2010/main" val="121324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F254-FF04-474E-B7D2-835432C8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998B-112A-4689-841E-BC092293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78F2E-DA50-4719-A9AB-B16A15916A0F}"/>
              </a:ext>
            </a:extLst>
          </p:cNvPr>
          <p:cNvSpPr txBox="1"/>
          <p:nvPr/>
        </p:nvSpPr>
        <p:spPr>
          <a:xfrm>
            <a:off x="523875" y="1466850"/>
            <a:ext cx="1114425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Goals: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Raise Awareness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Convert Leads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Generate New Business and Revenue</a:t>
            </a:r>
            <a:br>
              <a:rPr lang="en-US" sz="2000" dirty="0"/>
            </a:br>
            <a:endParaRPr lang="en-US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Arial"/>
              </a:rPr>
              <a:t>Strategy: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Focus on Google Search Ads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Dynamic Search Ads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Google dynamic search ads allows us to cover all keywords related to the 1-250 industries that we want to target as the ad copy will populate differently based upon users’ search terms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Ex. “Restaurant Industry Benchmarks” or “Hotel Industry Report”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Run an all-encompassing dynamic text ad for 90 days and course correct as we see fit</a:t>
            </a:r>
            <a:endParaRPr lang="en-US" sz="20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2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52D5-E8EE-473D-8E43-34AACE9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272"/>
            <a:ext cx="10515600" cy="1021499"/>
          </a:xfrm>
        </p:spPr>
        <p:txBody>
          <a:bodyPr/>
          <a:lstStyle/>
          <a:p>
            <a:r>
              <a:rPr lang="en-US" dirty="0"/>
              <a:t>Target audience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EFC92A-DC6B-4513-8ACE-3C619879F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17"/>
          <a:stretch/>
        </p:blipFill>
        <p:spPr>
          <a:xfrm>
            <a:off x="5806630" y="1387037"/>
            <a:ext cx="3252912" cy="4869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B0B691-04F9-4FFE-927D-81F839B1C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9049268" y="1387038"/>
            <a:ext cx="2992043" cy="4869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116117-497B-40C5-809D-652EDBF2E7AA}"/>
              </a:ext>
            </a:extLst>
          </p:cNvPr>
          <p:cNvSpPr txBox="1"/>
          <p:nvPr/>
        </p:nvSpPr>
        <p:spPr>
          <a:xfrm>
            <a:off x="647272" y="1618771"/>
            <a:ext cx="44718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Industry</a:t>
            </a:r>
            <a:r>
              <a:rPr lang="en-US" sz="2000" dirty="0"/>
              <a:t>: Start with the top 50 industries that have downloaded </a:t>
            </a:r>
            <a:r>
              <a:rPr lang="en-US" sz="2000" dirty="0" err="1"/>
              <a:t>eSS</a:t>
            </a:r>
            <a:r>
              <a:rPr lang="en-US" sz="2000" dirty="0"/>
              <a:t> from RMA to set a baseline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Job Experience Level</a:t>
            </a:r>
            <a:r>
              <a:rPr lang="en-US" sz="2000" dirty="0"/>
              <a:t>: Entry &amp; Mid-Level employees at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Job Role</a:t>
            </a:r>
            <a:r>
              <a:rPr lang="en-US" sz="2000" dirty="0"/>
              <a:t>: Finance Coordinators, Marketing Strategists, and Account Executives (Sales)</a:t>
            </a:r>
          </a:p>
        </p:txBody>
      </p:sp>
    </p:spTree>
    <p:extLst>
      <p:ext uri="{BB962C8B-B14F-4D97-AF65-F5344CB8AC3E}">
        <p14:creationId xmlns:p14="http://schemas.microsoft.com/office/powerpoint/2010/main" val="200163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A0C4-18FD-411F-89A7-301E570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studies Google ad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59586-AD27-4F2F-9AC5-12A4AF45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9" y="1676829"/>
            <a:ext cx="4475572" cy="1753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FCC7B-02CB-4381-97F9-EFBFEB0A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11" y="3125894"/>
            <a:ext cx="3695473" cy="2875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84419-3610-438C-B6E5-2E385FD85B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01"/>
          <a:stretch/>
        </p:blipFill>
        <p:spPr>
          <a:xfrm>
            <a:off x="711668" y="3426913"/>
            <a:ext cx="2517338" cy="2875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9E24A-5058-4EB9-B2C5-29A77A175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039" y="1505537"/>
            <a:ext cx="4167943" cy="3240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4E1109-75BA-42C6-AFE2-6D67B69EB4D7}"/>
              </a:ext>
            </a:extLst>
          </p:cNvPr>
          <p:cNvSpPr txBox="1"/>
          <p:nvPr/>
        </p:nvSpPr>
        <p:spPr>
          <a:xfrm>
            <a:off x="514349" y="6117406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 on mobile Google 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77549B-D4AA-4BD5-A152-34CC9F8FF867}"/>
              </a:ext>
            </a:extLst>
          </p:cNvPr>
          <p:cNvSpPr txBox="1"/>
          <p:nvPr/>
        </p:nvSpPr>
        <p:spPr>
          <a:xfrm>
            <a:off x="4491037" y="6001053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 on desktop Google Search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BFDA9-4D4E-4569-8E8C-1083CAD32E8D}"/>
              </a:ext>
            </a:extLst>
          </p:cNvPr>
          <p:cNvSpPr txBox="1"/>
          <p:nvPr/>
        </p:nvSpPr>
        <p:spPr>
          <a:xfrm>
            <a:off x="8431221" y="4746250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 on Google Partner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04888-E6B9-4C84-9E50-2328EB169728}"/>
              </a:ext>
            </a:extLst>
          </p:cNvPr>
          <p:cNvSpPr txBox="1"/>
          <p:nvPr/>
        </p:nvSpPr>
        <p:spPr>
          <a:xfrm>
            <a:off x="1179694" y="1412982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Google Ad Example</a:t>
            </a:r>
          </a:p>
        </p:txBody>
      </p:sp>
    </p:spTree>
    <p:extLst>
      <p:ext uri="{BB962C8B-B14F-4D97-AF65-F5344CB8AC3E}">
        <p14:creationId xmlns:p14="http://schemas.microsoft.com/office/powerpoint/2010/main" val="376290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F254-FF04-474E-B7D2-835432C8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studies landing page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998B-112A-4689-841E-BC092293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BA7297-D1A6-4F93-AFAC-73A9A2052999}"/>
              </a:ext>
            </a:extLst>
          </p:cNvPr>
          <p:cNvSpPr/>
          <p:nvPr/>
        </p:nvSpPr>
        <p:spPr>
          <a:xfrm>
            <a:off x="1278731" y="2705725"/>
            <a:ext cx="9634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92708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E43-D6B9-4D87-A26C-F04DF68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38D625-A966-4E18-B239-B8265251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639"/>
            <a:ext cx="10515600" cy="41043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Dynamic Search Ad</a:t>
            </a:r>
            <a:r>
              <a:rPr lang="en-US" dirty="0"/>
              <a:t>: ≈ $10 / daily average ($900 for 90 days)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DAEC-B0E2-4441-A973-85262AE1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8250"/>
            <a:ext cx="10515600" cy="1021499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Model validation consortium</a:t>
            </a:r>
          </a:p>
        </p:txBody>
      </p:sp>
    </p:spTree>
    <p:extLst>
      <p:ext uri="{BB962C8B-B14F-4D97-AF65-F5344CB8AC3E}">
        <p14:creationId xmlns:p14="http://schemas.microsoft.com/office/powerpoint/2010/main" val="164963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E65-CDFE-4B94-AE76-CB8F9B8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69189"/>
            <a:ext cx="11725275" cy="1021499"/>
          </a:xfrm>
        </p:spPr>
        <p:txBody>
          <a:bodyPr>
            <a:normAutofit/>
          </a:bodyPr>
          <a:lstStyle/>
          <a:p>
            <a:r>
              <a:rPr lang="en-US" dirty="0"/>
              <a:t>Model validation consortium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EC74F1B-ABCC-4822-B678-96C5BFBB3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633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>
                <a:cs typeface="Arial"/>
              </a:rPr>
              <a:t>Goals: </a:t>
            </a:r>
          </a:p>
          <a:p>
            <a:pPr lvl="1"/>
            <a:r>
              <a:rPr lang="en-US" sz="2000" dirty="0"/>
              <a:t>Increase awareness</a:t>
            </a:r>
          </a:p>
          <a:p>
            <a:pPr lvl="1"/>
            <a:r>
              <a:rPr lang="en-US" sz="2000" dirty="0"/>
              <a:t>Generate inquiries</a:t>
            </a:r>
          </a:p>
          <a:p>
            <a:pPr lvl="1"/>
            <a:r>
              <a:rPr lang="en-US" sz="2000" dirty="0"/>
              <a:t>Convert inquiries to leads</a:t>
            </a:r>
            <a:endParaRPr lang="en-US" sz="2000" b="1" dirty="0"/>
          </a:p>
          <a:p>
            <a:pPr lvl="1"/>
            <a:r>
              <a:rPr lang="en-US" sz="2000" dirty="0"/>
              <a:t>Generate 10 new leads a month over 90 days</a:t>
            </a:r>
            <a:br>
              <a:rPr lang="en-US" sz="2000" dirty="0"/>
            </a:br>
            <a:endParaRPr lang="en-US" sz="2000" dirty="0">
              <a:cs typeface="Arial"/>
            </a:endParaRPr>
          </a:p>
          <a:p>
            <a:r>
              <a:rPr lang="en-US" dirty="0">
                <a:cs typeface="Arial"/>
              </a:rPr>
              <a:t>Strategy:</a:t>
            </a:r>
          </a:p>
          <a:p>
            <a:pPr lvl="1"/>
            <a:r>
              <a:rPr lang="en-US" sz="2000" dirty="0">
                <a:cs typeface="Arial"/>
              </a:rPr>
              <a:t>Focus on LinkedIn Ads and Google Ads</a:t>
            </a:r>
          </a:p>
          <a:p>
            <a:pPr lvl="2"/>
            <a:r>
              <a:rPr lang="en-US" sz="1800" dirty="0">
                <a:cs typeface="Arial"/>
              </a:rPr>
              <a:t>Single Image LinkedIn Ad</a:t>
            </a:r>
          </a:p>
          <a:p>
            <a:pPr lvl="2"/>
            <a:r>
              <a:rPr lang="en-US" sz="1800" dirty="0">
                <a:cs typeface="Arial"/>
              </a:rPr>
              <a:t>Google Search Ad</a:t>
            </a:r>
          </a:p>
          <a:p>
            <a:pPr lvl="1"/>
            <a:r>
              <a:rPr lang="en-US" sz="2000" dirty="0">
                <a:cs typeface="Arial"/>
              </a:rPr>
              <a:t>LinkedIn ads allows us to hyper-focus on industry and audience</a:t>
            </a:r>
          </a:p>
          <a:p>
            <a:pPr lvl="1"/>
            <a:r>
              <a:rPr lang="en-US" sz="2000" dirty="0">
                <a:cs typeface="Arial"/>
              </a:rPr>
              <a:t>Google Search Ads allows us to build awareness and target a wide array of banks</a:t>
            </a:r>
          </a:p>
          <a:p>
            <a:pPr lvl="1"/>
            <a:r>
              <a:rPr lang="en-US" sz="2000" dirty="0">
                <a:cs typeface="Arial"/>
              </a:rPr>
              <a:t>Run a combination of above ads for 90 days and course correct as we see fit</a:t>
            </a:r>
          </a:p>
        </p:txBody>
      </p:sp>
    </p:spTree>
    <p:extLst>
      <p:ext uri="{BB962C8B-B14F-4D97-AF65-F5344CB8AC3E}">
        <p14:creationId xmlns:p14="http://schemas.microsoft.com/office/powerpoint/2010/main" val="130597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52D5-E8EE-473D-8E43-34AACE9E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1088252-CE6F-497F-8FAC-860B57045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857529"/>
              </p:ext>
            </p:extLst>
          </p:nvPr>
        </p:nvGraphicFramePr>
        <p:xfrm>
          <a:off x="1619250" y="1481931"/>
          <a:ext cx="8953500" cy="286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98D80B4-8EE4-4ADE-A8C5-B06A5E5209DD}"/>
              </a:ext>
            </a:extLst>
          </p:cNvPr>
          <p:cNvGrpSpPr/>
          <p:nvPr/>
        </p:nvGrpSpPr>
        <p:grpSpPr>
          <a:xfrm>
            <a:off x="1473613" y="4301232"/>
            <a:ext cx="9244775" cy="2163352"/>
            <a:chOff x="0" y="0"/>
            <a:chExt cx="11760201" cy="275272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05B889E7-187F-41CB-BFF4-3B6D75DF6246}"/>
                </a:ext>
              </a:extLst>
            </p:cNvPr>
            <p:cNvGraphicFramePr/>
            <p:nvPr/>
          </p:nvGraphicFramePr>
          <p:xfrm>
            <a:off x="7761605" y="0"/>
            <a:ext cx="20542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56CC8804-3F76-409A-9910-31795ED7BAA9}"/>
                </a:ext>
              </a:extLst>
            </p:cNvPr>
            <p:cNvGraphicFramePr/>
            <p:nvPr/>
          </p:nvGraphicFramePr>
          <p:xfrm>
            <a:off x="9702801" y="0"/>
            <a:ext cx="2057400" cy="2752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67D26C67-66CB-4628-8A3F-5F80C1A38BDF}"/>
                </a:ext>
              </a:extLst>
            </p:cNvPr>
            <p:cNvGraphicFramePr/>
            <p:nvPr/>
          </p:nvGraphicFramePr>
          <p:xfrm>
            <a:off x="0" y="0"/>
            <a:ext cx="20574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97F19B08-1005-4135-BB45-08285BF70C59}"/>
                </a:ext>
              </a:extLst>
            </p:cNvPr>
            <p:cNvGraphicFramePr/>
            <p:nvPr/>
          </p:nvGraphicFramePr>
          <p:xfrm>
            <a:off x="1938020" y="0"/>
            <a:ext cx="20574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7F711F9-A96C-46C6-A080-95970A81DB76}"/>
                </a:ext>
              </a:extLst>
            </p:cNvPr>
            <p:cNvGraphicFramePr/>
            <p:nvPr/>
          </p:nvGraphicFramePr>
          <p:xfrm>
            <a:off x="3885565" y="0"/>
            <a:ext cx="20574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A9F0E489-82B9-4CE5-B910-170327637EE2}"/>
                </a:ext>
              </a:extLst>
            </p:cNvPr>
            <p:cNvGraphicFramePr/>
            <p:nvPr/>
          </p:nvGraphicFramePr>
          <p:xfrm>
            <a:off x="5826760" y="0"/>
            <a:ext cx="2054225" cy="2752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pic>
        <p:nvPicPr>
          <p:cNvPr id="18" name="Graphic 17" descr="Badge Tick1">
            <a:extLst>
              <a:ext uri="{FF2B5EF4-FFF2-40B4-BE49-F238E27FC236}">
                <a16:creationId xmlns:a16="http://schemas.microsoft.com/office/drawing/2014/main" id="{0E2243D5-16E6-4DA4-BF5D-26C338409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96919" y="5262136"/>
            <a:ext cx="464687" cy="464687"/>
          </a:xfrm>
          <a:prstGeom prst="rect">
            <a:avLst/>
          </a:prstGeom>
        </p:spPr>
      </p:pic>
      <p:pic>
        <p:nvPicPr>
          <p:cNvPr id="19" name="Graphic 18" descr="Badge Tick1">
            <a:extLst>
              <a:ext uri="{FF2B5EF4-FFF2-40B4-BE49-F238E27FC236}">
                <a16:creationId xmlns:a16="http://schemas.microsoft.com/office/drawing/2014/main" id="{AF328FE9-FB85-44DD-B812-E353357368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18831" y="5350590"/>
            <a:ext cx="464687" cy="464687"/>
          </a:xfrm>
          <a:prstGeom prst="rect">
            <a:avLst/>
          </a:prstGeom>
        </p:spPr>
      </p:pic>
      <p:pic>
        <p:nvPicPr>
          <p:cNvPr id="20" name="Graphic 19" descr="Badge Tick1">
            <a:extLst>
              <a:ext uri="{FF2B5EF4-FFF2-40B4-BE49-F238E27FC236}">
                <a16:creationId xmlns:a16="http://schemas.microsoft.com/office/drawing/2014/main" id="{74CF38D0-E000-4DF8-8960-BA83B199D2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73428" y="5262135"/>
            <a:ext cx="464687" cy="4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2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A0C4-18FD-411F-89A7-301E570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validation consortium LinkedIn and google ad examples</a:t>
            </a: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5AE3B20D-5CB4-45F2-A9C8-687DAF15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97904"/>
            <a:ext cx="3800476" cy="431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29C4C-31E6-4B05-82F2-5F758AFA71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" r="1535"/>
          <a:stretch/>
        </p:blipFill>
        <p:spPr>
          <a:xfrm>
            <a:off x="6324600" y="2745588"/>
            <a:ext cx="4821592" cy="2395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98049-37FC-4DC3-9CA5-964E593D6C26}"/>
              </a:ext>
            </a:extLst>
          </p:cNvPr>
          <p:cNvSpPr txBox="1"/>
          <p:nvPr/>
        </p:nvSpPr>
        <p:spPr>
          <a:xfrm>
            <a:off x="7553326" y="2376256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Google Ad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258D1-4C26-4439-A226-6B7E5686F67E}"/>
              </a:ext>
            </a:extLst>
          </p:cNvPr>
          <p:cNvSpPr txBox="1"/>
          <p:nvPr/>
        </p:nvSpPr>
        <p:spPr>
          <a:xfrm>
            <a:off x="2189344" y="6018699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LinkedIn Ad Example</a:t>
            </a:r>
          </a:p>
        </p:txBody>
      </p:sp>
    </p:spTree>
    <p:extLst>
      <p:ext uri="{BB962C8B-B14F-4D97-AF65-F5344CB8AC3E}">
        <p14:creationId xmlns:p14="http://schemas.microsoft.com/office/powerpoint/2010/main" val="349197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E65-CDFE-4B94-AE76-CB8F9B8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69189"/>
            <a:ext cx="11725275" cy="1021499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B72FDFE-5235-4FF4-B51C-2274A8D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114"/>
            <a:ext cx="10515600" cy="410432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All the proposed strategies, plans, and budgets are all part of a Phase 1 rollout to get a baseline for measuring how each of the ads perform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After monitoring the analytics and data that comes from each ad in each campaign, we will see what works and what doesn’t work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 Then we will adjust the ad accordingly (copy, graphics, target audience, budget, etc.) on the fly while it is still live and active</a:t>
            </a:r>
          </a:p>
        </p:txBody>
      </p:sp>
    </p:spTree>
    <p:extLst>
      <p:ext uri="{BB962C8B-B14F-4D97-AF65-F5344CB8AC3E}">
        <p14:creationId xmlns:p14="http://schemas.microsoft.com/office/powerpoint/2010/main" val="144266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F254-FF04-474E-B7D2-835432C8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validation consortium </a:t>
            </a:r>
            <a:br>
              <a:rPr lang="en-US" dirty="0"/>
            </a:br>
            <a:r>
              <a:rPr lang="en-US" dirty="0"/>
              <a:t>landing page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998B-112A-4689-841E-BC092293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87437-4476-4443-9132-DF75CF04CFA3}"/>
              </a:ext>
            </a:extLst>
          </p:cNvPr>
          <p:cNvSpPr/>
          <p:nvPr/>
        </p:nvSpPr>
        <p:spPr>
          <a:xfrm>
            <a:off x="1278731" y="2705725"/>
            <a:ext cx="96345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198607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E43-D6B9-4D87-A26C-F04DF68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6DB73B-3130-4420-BEC7-EC23EC041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15464"/>
            <a:ext cx="11620500" cy="4104323"/>
          </a:xfrm>
        </p:spPr>
        <p:txBody>
          <a:bodyPr/>
          <a:lstStyle/>
          <a:p>
            <a:pPr lvl="0"/>
            <a:r>
              <a:rPr lang="en-US" b="1" dirty="0"/>
              <a:t>LinkedIn Single Image Ad</a:t>
            </a:r>
            <a:r>
              <a:rPr lang="en-US" dirty="0"/>
              <a:t>: ≈ $30 / daily budget ($2700 for 90 days)</a:t>
            </a:r>
          </a:p>
          <a:p>
            <a:pPr lvl="0"/>
            <a:r>
              <a:rPr lang="en-US" b="1" dirty="0"/>
              <a:t>Google Search Ad</a:t>
            </a:r>
            <a:r>
              <a:rPr lang="en-US" dirty="0"/>
              <a:t>: ≈ $12 daily average ($1080 for 90 days)</a:t>
            </a:r>
          </a:p>
          <a:p>
            <a:pPr lvl="0"/>
            <a:r>
              <a:rPr lang="en-US" b="1" dirty="0"/>
              <a:t>TOTAL: $3780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2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E65-CDFE-4B94-AE76-CB8F9B8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69189"/>
            <a:ext cx="11725275" cy="1021499"/>
          </a:xfrm>
        </p:spPr>
        <p:txBody>
          <a:bodyPr>
            <a:normAutofit/>
          </a:bodyPr>
          <a:lstStyle/>
          <a:p>
            <a:r>
              <a:rPr lang="en-US" dirty="0"/>
              <a:t>overall budget (90 Days)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4FF350-4280-4593-9AE1-A96430B2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48" y="2015489"/>
            <a:ext cx="11950304" cy="4104323"/>
          </a:xfrm>
        </p:spPr>
        <p:txBody>
          <a:bodyPr/>
          <a:lstStyle/>
          <a:p>
            <a:r>
              <a:rPr lang="en-US" b="1" dirty="0"/>
              <a:t>Dual Risk Rating (Single Image + Conversation Ads): </a:t>
            </a:r>
            <a:r>
              <a:rPr lang="en-US" dirty="0"/>
              <a:t>≈</a:t>
            </a:r>
            <a:r>
              <a:rPr lang="en-US" b="1" dirty="0"/>
              <a:t> $4500.00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Statement Studies (Google Dynamic Search Ad): </a:t>
            </a:r>
            <a:r>
              <a:rPr lang="en-US" dirty="0"/>
              <a:t>≈</a:t>
            </a:r>
            <a:r>
              <a:rPr lang="en-US" b="1" dirty="0"/>
              <a:t> $900.00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Model Validation Consortium (LinkedIn Ad + Google Ad): </a:t>
            </a:r>
            <a:r>
              <a:rPr lang="en-US" dirty="0"/>
              <a:t>≈</a:t>
            </a:r>
            <a:r>
              <a:rPr lang="en-US" b="1" dirty="0"/>
              <a:t> $3780.00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TOTAL: </a:t>
            </a:r>
            <a:r>
              <a:rPr lang="en-US" dirty="0">
                <a:solidFill>
                  <a:srgbClr val="FF0000"/>
                </a:solidFill>
              </a:rPr>
              <a:t>≈</a:t>
            </a:r>
            <a:r>
              <a:rPr lang="en-US" b="1" dirty="0">
                <a:solidFill>
                  <a:srgbClr val="FF0000"/>
                </a:solidFill>
              </a:rPr>
              <a:t> $9,180</a:t>
            </a:r>
          </a:p>
        </p:txBody>
      </p:sp>
    </p:spTree>
    <p:extLst>
      <p:ext uri="{BB962C8B-B14F-4D97-AF65-F5344CB8AC3E}">
        <p14:creationId xmlns:p14="http://schemas.microsoft.com/office/powerpoint/2010/main" val="1189005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E43-D6B9-4D87-A26C-F04DF684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114"/>
            <a:ext cx="10515600" cy="1021499"/>
          </a:xfrm>
        </p:spPr>
        <p:txBody>
          <a:bodyPr>
            <a:noAutofit/>
          </a:bodyPr>
          <a:lstStyle/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670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E65-CDFE-4B94-AE76-CB8F9B8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69189"/>
            <a:ext cx="11725275" cy="1021499"/>
          </a:xfrm>
        </p:spPr>
        <p:txBody>
          <a:bodyPr>
            <a:normAutofit/>
          </a:bodyPr>
          <a:lstStyle/>
          <a:p>
            <a:r>
              <a:rPr lang="en-US" dirty="0"/>
              <a:t>Competitor research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E36A29A1-6BF4-4594-BA71-2DDC56A64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5508625" cy="30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>
            <a:extLst>
              <a:ext uri="{FF2B5EF4-FFF2-40B4-BE49-F238E27FC236}">
                <a16:creationId xmlns:a16="http://schemas.microsoft.com/office/drawing/2014/main" id="{39BB1A00-7BAC-4D86-ABF5-A95E1C77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97" y="1881924"/>
            <a:ext cx="3576465" cy="395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B1F6A-49AC-4323-AB5D-8190D0D88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691" y="1547426"/>
            <a:ext cx="3708609" cy="37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0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E65-CDFE-4B94-AE76-CB8F9B8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69189"/>
            <a:ext cx="11725275" cy="1021499"/>
          </a:xfrm>
        </p:spPr>
        <p:txBody>
          <a:bodyPr>
            <a:normAutofit/>
          </a:bodyPr>
          <a:lstStyle/>
          <a:p>
            <a:r>
              <a:rPr lang="en-US" dirty="0"/>
              <a:t>RMA Products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E7A19B-0C79-4052-BEA3-EAE574469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Dual Risk Rating</a:t>
            </a:r>
          </a:p>
          <a:p>
            <a:r>
              <a:rPr lang="en-US" dirty="0"/>
              <a:t>Model Validation Consortium</a:t>
            </a:r>
          </a:p>
          <a:p>
            <a:r>
              <a:rPr lang="en-US" dirty="0"/>
              <a:t>Statement Studies (Individual Downloads)</a:t>
            </a:r>
          </a:p>
        </p:txBody>
      </p:sp>
    </p:spTree>
    <p:extLst>
      <p:ext uri="{BB962C8B-B14F-4D97-AF65-F5344CB8AC3E}">
        <p14:creationId xmlns:p14="http://schemas.microsoft.com/office/powerpoint/2010/main" val="68956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DAEC-B0E2-4441-A973-85262AE1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8250"/>
            <a:ext cx="10515600" cy="1021499"/>
          </a:xfrm>
        </p:spPr>
        <p:txBody>
          <a:bodyPr>
            <a:normAutofit/>
          </a:bodyPr>
          <a:lstStyle/>
          <a:p>
            <a:r>
              <a:rPr lang="en-US" sz="6600" dirty="0"/>
              <a:t>Dual risk rating</a:t>
            </a:r>
          </a:p>
        </p:txBody>
      </p:sp>
    </p:spTree>
    <p:extLst>
      <p:ext uri="{BB962C8B-B14F-4D97-AF65-F5344CB8AC3E}">
        <p14:creationId xmlns:p14="http://schemas.microsoft.com/office/powerpoint/2010/main" val="341701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BF7E-A1E9-4D3C-A5A9-6FF398E3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risk 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B271-DB35-4559-8C59-B2AA12618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13"/>
            <a:ext cx="10515600" cy="4633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>
                <a:cs typeface="Arial"/>
              </a:rPr>
              <a:t>Goals: </a:t>
            </a:r>
          </a:p>
          <a:p>
            <a:pPr lvl="1"/>
            <a:r>
              <a:rPr lang="en-US" sz="2000" dirty="0"/>
              <a:t>Increase awareness</a:t>
            </a:r>
          </a:p>
          <a:p>
            <a:pPr lvl="1"/>
            <a:r>
              <a:rPr lang="en-US" sz="2000" dirty="0"/>
              <a:t>Generate inquiries</a:t>
            </a:r>
          </a:p>
          <a:p>
            <a:pPr lvl="1"/>
            <a:r>
              <a:rPr lang="en-US" sz="2000" dirty="0"/>
              <a:t>Convert inquiries to leads</a:t>
            </a:r>
            <a:endParaRPr lang="en-US" sz="2000" b="1" dirty="0"/>
          </a:p>
          <a:p>
            <a:pPr lvl="1"/>
            <a:r>
              <a:rPr lang="en-US" sz="2000" dirty="0"/>
              <a:t>Generate 10 new leads a month over 90 days</a:t>
            </a:r>
            <a:br>
              <a:rPr lang="en-US" sz="2000" dirty="0"/>
            </a:br>
            <a:endParaRPr lang="en-US" sz="2000" dirty="0">
              <a:cs typeface="Arial"/>
            </a:endParaRPr>
          </a:p>
          <a:p>
            <a:r>
              <a:rPr lang="en-US" dirty="0">
                <a:cs typeface="Arial"/>
              </a:rPr>
              <a:t>Strategy:</a:t>
            </a:r>
          </a:p>
          <a:p>
            <a:pPr lvl="1"/>
            <a:r>
              <a:rPr lang="en-US" sz="2000" dirty="0">
                <a:cs typeface="Arial"/>
              </a:rPr>
              <a:t>Focus on LinkedIn Ads </a:t>
            </a:r>
          </a:p>
          <a:p>
            <a:pPr lvl="2"/>
            <a:r>
              <a:rPr lang="en-US" sz="1800" dirty="0">
                <a:cs typeface="Arial"/>
              </a:rPr>
              <a:t>Single Image</a:t>
            </a:r>
          </a:p>
          <a:p>
            <a:pPr lvl="2"/>
            <a:r>
              <a:rPr lang="en-US" sz="1800" dirty="0">
                <a:cs typeface="Arial"/>
              </a:rPr>
              <a:t>Video</a:t>
            </a:r>
          </a:p>
          <a:p>
            <a:pPr lvl="2"/>
            <a:r>
              <a:rPr lang="en-US" sz="1800" dirty="0">
                <a:cs typeface="Arial"/>
              </a:rPr>
              <a:t>Conversation</a:t>
            </a:r>
          </a:p>
          <a:p>
            <a:pPr lvl="1"/>
            <a:r>
              <a:rPr lang="en-US" sz="2000" dirty="0">
                <a:cs typeface="Arial"/>
              </a:rPr>
              <a:t>LinkedIn ads allows us to hyper-focus on industry and audience</a:t>
            </a:r>
          </a:p>
          <a:p>
            <a:pPr lvl="1"/>
            <a:r>
              <a:rPr lang="en-US" sz="2000" dirty="0">
                <a:cs typeface="Arial"/>
              </a:rPr>
              <a:t>Run a combination of above ads for 90 days and course correct as we see fit</a:t>
            </a:r>
          </a:p>
        </p:txBody>
      </p:sp>
    </p:spTree>
    <p:extLst>
      <p:ext uri="{BB962C8B-B14F-4D97-AF65-F5344CB8AC3E}">
        <p14:creationId xmlns:p14="http://schemas.microsoft.com/office/powerpoint/2010/main" val="2397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152D5-E8EE-473D-8E43-34AACE9E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1088252-CE6F-497F-8FAC-860B570459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839160"/>
              </p:ext>
            </p:extLst>
          </p:nvPr>
        </p:nvGraphicFramePr>
        <p:xfrm>
          <a:off x="1619250" y="1481931"/>
          <a:ext cx="8953500" cy="286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98D80B4-8EE4-4ADE-A8C5-B06A5E5209DD}"/>
              </a:ext>
            </a:extLst>
          </p:cNvPr>
          <p:cNvGrpSpPr/>
          <p:nvPr/>
        </p:nvGrpSpPr>
        <p:grpSpPr>
          <a:xfrm>
            <a:off x="1473613" y="4301232"/>
            <a:ext cx="9244775" cy="2163352"/>
            <a:chOff x="0" y="0"/>
            <a:chExt cx="11760201" cy="275272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05B889E7-187F-41CB-BFF4-3B6D75DF6246}"/>
                </a:ext>
              </a:extLst>
            </p:cNvPr>
            <p:cNvGraphicFramePr/>
            <p:nvPr/>
          </p:nvGraphicFramePr>
          <p:xfrm>
            <a:off x="7761605" y="0"/>
            <a:ext cx="20542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56CC8804-3F76-409A-9910-31795ED7BAA9}"/>
                </a:ext>
              </a:extLst>
            </p:cNvPr>
            <p:cNvGraphicFramePr/>
            <p:nvPr/>
          </p:nvGraphicFramePr>
          <p:xfrm>
            <a:off x="9702801" y="0"/>
            <a:ext cx="2057400" cy="2752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67D26C67-66CB-4628-8A3F-5F80C1A38BDF}"/>
                </a:ext>
              </a:extLst>
            </p:cNvPr>
            <p:cNvGraphicFramePr/>
            <p:nvPr/>
          </p:nvGraphicFramePr>
          <p:xfrm>
            <a:off x="0" y="0"/>
            <a:ext cx="20574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97F19B08-1005-4135-BB45-08285BF70C59}"/>
                </a:ext>
              </a:extLst>
            </p:cNvPr>
            <p:cNvGraphicFramePr/>
            <p:nvPr/>
          </p:nvGraphicFramePr>
          <p:xfrm>
            <a:off x="1938020" y="0"/>
            <a:ext cx="20574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D7F711F9-A96C-46C6-A080-95970A81DB76}"/>
                </a:ext>
              </a:extLst>
            </p:cNvPr>
            <p:cNvGraphicFramePr/>
            <p:nvPr/>
          </p:nvGraphicFramePr>
          <p:xfrm>
            <a:off x="3885565" y="0"/>
            <a:ext cx="20574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A9F0E489-82B9-4CE5-B910-170327637EE2}"/>
                </a:ext>
              </a:extLst>
            </p:cNvPr>
            <p:cNvGraphicFramePr/>
            <p:nvPr/>
          </p:nvGraphicFramePr>
          <p:xfrm>
            <a:off x="5826760" y="0"/>
            <a:ext cx="2054225" cy="2752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  <p:pic>
        <p:nvPicPr>
          <p:cNvPr id="18" name="Graphic 17" descr="Badge Tick1">
            <a:extLst>
              <a:ext uri="{FF2B5EF4-FFF2-40B4-BE49-F238E27FC236}">
                <a16:creationId xmlns:a16="http://schemas.microsoft.com/office/drawing/2014/main" id="{0E2243D5-16E6-4DA4-BF5D-26C338409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96919" y="5262136"/>
            <a:ext cx="464687" cy="464687"/>
          </a:xfrm>
          <a:prstGeom prst="rect">
            <a:avLst/>
          </a:prstGeom>
        </p:spPr>
      </p:pic>
      <p:pic>
        <p:nvPicPr>
          <p:cNvPr id="19" name="Graphic 18" descr="Badge Tick1">
            <a:extLst>
              <a:ext uri="{FF2B5EF4-FFF2-40B4-BE49-F238E27FC236}">
                <a16:creationId xmlns:a16="http://schemas.microsoft.com/office/drawing/2014/main" id="{AF328FE9-FB85-44DD-B812-E353357368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28356" y="5350590"/>
            <a:ext cx="464687" cy="4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9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297D-E7E6-41D5-896B-8F675B59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risk rating LinkedIn ad examples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B9B5E9B-8245-461E-95FF-1DEA156A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9" y="2130426"/>
            <a:ext cx="3335895" cy="32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E11766E8-E85B-453A-8F6D-A3F95FA4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29" y="2097604"/>
            <a:ext cx="3215682" cy="33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C65A29B0-F616-486E-9AF8-AFFCDE24D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48" y="2143641"/>
            <a:ext cx="3540125" cy="331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BE967-26AA-495F-9B9E-FCA8034C12D8}"/>
              </a:ext>
            </a:extLst>
          </p:cNvPr>
          <p:cNvSpPr txBox="1"/>
          <p:nvPr/>
        </p:nvSpPr>
        <p:spPr>
          <a:xfrm>
            <a:off x="1402836" y="1742044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Image 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B37B1-6507-4993-8404-C548A89DF7E9}"/>
              </a:ext>
            </a:extLst>
          </p:cNvPr>
          <p:cNvSpPr txBox="1"/>
          <p:nvPr/>
        </p:nvSpPr>
        <p:spPr>
          <a:xfrm>
            <a:off x="5534024" y="1728272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05CC1-07DF-460C-8FD5-B27FB12108CF}"/>
              </a:ext>
            </a:extLst>
          </p:cNvPr>
          <p:cNvSpPr txBox="1"/>
          <p:nvPr/>
        </p:nvSpPr>
        <p:spPr>
          <a:xfrm>
            <a:off x="9059940" y="1742044"/>
            <a:ext cx="198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Conversation Ad</a:t>
            </a:r>
          </a:p>
        </p:txBody>
      </p:sp>
    </p:spTree>
    <p:extLst>
      <p:ext uri="{BB962C8B-B14F-4D97-AF65-F5344CB8AC3E}">
        <p14:creationId xmlns:p14="http://schemas.microsoft.com/office/powerpoint/2010/main" val="272308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E43-D6B9-4D87-A26C-F04DF68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4AED-3FDF-4941-BAC2-1D36A0AF6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Single Image Ad: </a:t>
            </a:r>
            <a:r>
              <a:rPr lang="en-US" dirty="0"/>
              <a:t>≈ $30 / day (Run for 90 Days = $2700) </a:t>
            </a:r>
          </a:p>
          <a:p>
            <a:pPr lvl="0"/>
            <a:r>
              <a:rPr lang="en-US" b="1" dirty="0"/>
              <a:t>Video Ad: </a:t>
            </a:r>
            <a:r>
              <a:rPr lang="en-US" dirty="0"/>
              <a:t>≈ $50 / day (Run for 90 Days = $4500) </a:t>
            </a:r>
          </a:p>
          <a:p>
            <a:pPr lvl="0"/>
            <a:r>
              <a:rPr lang="en-US" b="1" dirty="0"/>
              <a:t>Conversation Ad: </a:t>
            </a:r>
            <a:r>
              <a:rPr lang="en-US" dirty="0"/>
              <a:t>≈ $20 / day (Run for 90 Days = $1800) 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Recommendation:</a:t>
            </a:r>
          </a:p>
          <a:p>
            <a:pPr lvl="1"/>
            <a:r>
              <a:rPr lang="en-US" b="1" dirty="0"/>
              <a:t>Single Image Ad</a:t>
            </a:r>
          </a:p>
          <a:p>
            <a:pPr lvl="1"/>
            <a:r>
              <a:rPr lang="en-US" b="1" dirty="0"/>
              <a:t>Conversation Ad</a:t>
            </a:r>
          </a:p>
          <a:p>
            <a:pPr lvl="1"/>
            <a:r>
              <a:rPr lang="en-US" b="1" dirty="0"/>
              <a:t>TOTAL: </a:t>
            </a:r>
            <a:r>
              <a:rPr lang="en-US" dirty="0"/>
              <a:t>≈</a:t>
            </a:r>
            <a:r>
              <a:rPr lang="en-US" b="1" dirty="0"/>
              <a:t> $4500.00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69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76CC458C-DE7B-024B-AF98-9872D6298E5F}" vid="{9AC72870-6FCE-D943-9CC0-2DBB04634A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14A6578B1AC428E4E6E4773E30981" ma:contentTypeVersion="10" ma:contentTypeDescription="Create a new document." ma:contentTypeScope="" ma:versionID="5d1403ded00b9765c023dba2b32a3b14">
  <xsd:schema xmlns:xsd="http://www.w3.org/2001/XMLSchema" xmlns:xs="http://www.w3.org/2001/XMLSchema" xmlns:p="http://schemas.microsoft.com/office/2006/metadata/properties" xmlns:ns2="31d01577-0591-4eff-aedc-1157d91b2e00" targetNamespace="http://schemas.microsoft.com/office/2006/metadata/properties" ma:root="true" ma:fieldsID="70fb56cd7e853730a677baaddfb762b4" ns2:_="">
    <xsd:import namespace="31d01577-0591-4eff-aedc-1157d91b2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01577-0591-4eff-aedc-1157d91b2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76E4DF-173D-48A7-A4D5-D152291848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CF2D66-A5B2-4EC5-BDCE-2E84104A272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55D483-2728-42F3-BF35-586141C28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01577-0591-4eff-aedc-1157d91b2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26378</TotalTime>
  <Words>803</Words>
  <Application>Microsoft Office PowerPoint</Application>
  <PresentationFormat>Widescreen</PresentationFormat>
  <Paragraphs>171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News Gothic Std</vt:lpstr>
      <vt:lpstr>NewsGoth BT</vt:lpstr>
      <vt:lpstr>Office Theme</vt:lpstr>
      <vt:lpstr>RMA Products Advertising PLANs</vt:lpstr>
      <vt:lpstr>Introduction</vt:lpstr>
      <vt:lpstr>Competitor research</vt:lpstr>
      <vt:lpstr>RMA Products </vt:lpstr>
      <vt:lpstr>Dual risk rating</vt:lpstr>
      <vt:lpstr>Dual risk rating</vt:lpstr>
      <vt:lpstr>Target audience</vt:lpstr>
      <vt:lpstr>Dual risk rating LinkedIn ad examples</vt:lpstr>
      <vt:lpstr>Proposed Budget</vt:lpstr>
      <vt:lpstr>Statement studies</vt:lpstr>
      <vt:lpstr>Statement studies</vt:lpstr>
      <vt:lpstr>Target audience</vt:lpstr>
      <vt:lpstr>Statement studies Google ad examples</vt:lpstr>
      <vt:lpstr>Statement studies landing page example</vt:lpstr>
      <vt:lpstr>Proposed Budget</vt:lpstr>
      <vt:lpstr>Model validation consortium</vt:lpstr>
      <vt:lpstr>Model validation consortium</vt:lpstr>
      <vt:lpstr>Target audience</vt:lpstr>
      <vt:lpstr>Model validation consortium LinkedIn and google ad examples</vt:lpstr>
      <vt:lpstr>Model validation consortium  landing page example</vt:lpstr>
      <vt:lpstr>Proposed Budget</vt:lpstr>
      <vt:lpstr>overall budget (90 Days)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Baxley</dc:creator>
  <cp:lastModifiedBy>Colin Hautman</cp:lastModifiedBy>
  <cp:revision>389</cp:revision>
  <dcterms:created xsi:type="dcterms:W3CDTF">2019-12-20T01:57:08Z</dcterms:created>
  <dcterms:modified xsi:type="dcterms:W3CDTF">2021-04-19T15:22:21Z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0x01010016A14A6578B1AC428E4E6E4773E30981</vt:lpwstr>
  </property>
</Properties>
</file>